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2" r:id="rId1"/>
    <p:sldMasterId id="2147483814" r:id="rId2"/>
  </p:sldMasterIdLst>
  <p:notesMasterIdLst>
    <p:notesMasterId r:id="rId24"/>
  </p:notesMasterIdLst>
  <p:sldIdLst>
    <p:sldId id="258" r:id="rId3"/>
    <p:sldId id="256" r:id="rId4"/>
    <p:sldId id="257" r:id="rId5"/>
    <p:sldId id="259" r:id="rId6"/>
    <p:sldId id="260" r:id="rId7"/>
    <p:sldId id="262" r:id="rId8"/>
    <p:sldId id="263" r:id="rId9"/>
    <p:sldId id="264" r:id="rId10"/>
    <p:sldId id="266" r:id="rId11"/>
    <p:sldId id="268" r:id="rId12"/>
    <p:sldId id="269" r:id="rId13"/>
    <p:sldId id="271" r:id="rId14"/>
    <p:sldId id="270" r:id="rId15"/>
    <p:sldId id="283" r:id="rId16"/>
    <p:sldId id="284" r:id="rId17"/>
    <p:sldId id="285" r:id="rId18"/>
    <p:sldId id="274" r:id="rId19"/>
    <p:sldId id="278" r:id="rId20"/>
    <p:sldId id="275" r:id="rId21"/>
    <p:sldId id="279"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FFFF"/>
    <a:srgbClr val="2D71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09DBF-1EBC-C541-A1C6-CDF7C7AE26CF}" v="449" dt="2024-04-29T20:35:14.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87"/>
    <p:restoredTop sz="95934"/>
  </p:normalViewPr>
  <p:slideViewPr>
    <p:cSldViewPr snapToGrid="0">
      <p:cViewPr varScale="1">
        <p:scale>
          <a:sx n="115" d="100"/>
          <a:sy n="115" d="100"/>
        </p:scale>
        <p:origin x="632" y="200"/>
      </p:cViewPr>
      <p:guideLst/>
    </p:cSldViewPr>
  </p:slideViewPr>
  <p:notesTextViewPr>
    <p:cViewPr>
      <p:scale>
        <a:sx n="135" d="100"/>
        <a:sy n="13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C1263D-5B74-44B1-B285-5A5BEB540629}"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C27F6F84-4EBC-4539-922B-0B0BEC645415}">
      <dgm:prSet/>
      <dgm:spPr/>
      <dgm:t>
        <a:bodyPr/>
        <a:lstStyle/>
        <a:p>
          <a:r>
            <a:rPr lang="en-US"/>
            <a:t>FRAGMENTATIONS</a:t>
          </a:r>
        </a:p>
      </dgm:t>
    </dgm:pt>
    <dgm:pt modelId="{58F3B49E-1F05-43C8-864A-BAB6EF2546D8}" type="parTrans" cxnId="{C8007CDA-CA6F-4571-93EA-19AABA6A5872}">
      <dgm:prSet/>
      <dgm:spPr/>
      <dgm:t>
        <a:bodyPr/>
        <a:lstStyle/>
        <a:p>
          <a:endParaRPr lang="en-US"/>
        </a:p>
      </dgm:t>
    </dgm:pt>
    <dgm:pt modelId="{B2D79C75-4547-4CAA-BDCB-683458D017F8}" type="sibTrans" cxnId="{C8007CDA-CA6F-4571-93EA-19AABA6A5872}">
      <dgm:prSet/>
      <dgm:spPr/>
      <dgm:t>
        <a:bodyPr/>
        <a:lstStyle/>
        <a:p>
          <a:endParaRPr lang="en-US"/>
        </a:p>
      </dgm:t>
    </dgm:pt>
    <dgm:pt modelId="{A298C909-A768-4361-8B59-F85C1B2866C5}">
      <dgm:prSet/>
      <dgm:spPr/>
      <dgm:t>
        <a:bodyPr/>
        <a:lstStyle/>
        <a:p>
          <a:r>
            <a:rPr lang="en-US"/>
            <a:t>Lack of Interoperability</a:t>
          </a:r>
        </a:p>
      </dgm:t>
    </dgm:pt>
    <dgm:pt modelId="{88090A3A-52C4-4432-9FF1-2DE67F15C9A7}" type="parTrans" cxnId="{997B497E-5BD2-4217-AF37-BEA7D8BEC944}">
      <dgm:prSet/>
      <dgm:spPr/>
      <dgm:t>
        <a:bodyPr/>
        <a:lstStyle/>
        <a:p>
          <a:endParaRPr lang="en-US"/>
        </a:p>
      </dgm:t>
    </dgm:pt>
    <dgm:pt modelId="{690F634C-9DED-4561-B6DE-C88979CE9B95}" type="sibTrans" cxnId="{997B497E-5BD2-4217-AF37-BEA7D8BEC944}">
      <dgm:prSet/>
      <dgm:spPr/>
      <dgm:t>
        <a:bodyPr/>
        <a:lstStyle/>
        <a:p>
          <a:endParaRPr lang="en-US"/>
        </a:p>
      </dgm:t>
    </dgm:pt>
    <dgm:pt modelId="{0345E454-3266-4049-8C34-31B8D754845C}">
      <dgm:prSet/>
      <dgm:spPr/>
      <dgm:t>
        <a:bodyPr/>
        <a:lstStyle/>
        <a:p>
          <a:r>
            <a:rPr lang="en-US"/>
            <a:t>Security Vulnerability</a:t>
          </a:r>
        </a:p>
      </dgm:t>
    </dgm:pt>
    <dgm:pt modelId="{3A91048F-80BF-40AF-ACD9-F0D8AD479424}" type="parTrans" cxnId="{DE8F0090-5CE8-4E29-8961-932610B8D2B7}">
      <dgm:prSet/>
      <dgm:spPr/>
      <dgm:t>
        <a:bodyPr/>
        <a:lstStyle/>
        <a:p>
          <a:endParaRPr lang="en-US"/>
        </a:p>
      </dgm:t>
    </dgm:pt>
    <dgm:pt modelId="{D51EF363-7AE5-46D6-8851-75FDA7E712C0}" type="sibTrans" cxnId="{DE8F0090-5CE8-4E29-8961-932610B8D2B7}">
      <dgm:prSet/>
      <dgm:spPr/>
      <dgm:t>
        <a:bodyPr/>
        <a:lstStyle/>
        <a:p>
          <a:endParaRPr lang="en-US"/>
        </a:p>
      </dgm:t>
    </dgm:pt>
    <dgm:pt modelId="{ECAC7874-A480-4EB3-827D-213C7B923DFD}">
      <dgm:prSet/>
      <dgm:spPr/>
      <dgm:t>
        <a:bodyPr/>
        <a:lstStyle/>
        <a:p>
          <a:r>
            <a:rPr lang="en-US"/>
            <a:t>Privacy Concerns</a:t>
          </a:r>
        </a:p>
      </dgm:t>
    </dgm:pt>
    <dgm:pt modelId="{656BE54C-9786-41E8-81D4-E6090EAEFEBC}" type="parTrans" cxnId="{E8F685AA-F5F5-4EFB-8582-E8E74BDF09DE}">
      <dgm:prSet/>
      <dgm:spPr/>
      <dgm:t>
        <a:bodyPr/>
        <a:lstStyle/>
        <a:p>
          <a:endParaRPr lang="en-US"/>
        </a:p>
      </dgm:t>
    </dgm:pt>
    <dgm:pt modelId="{8C6C697F-AA86-4315-973D-5A1360A95FBD}" type="sibTrans" cxnId="{E8F685AA-F5F5-4EFB-8582-E8E74BDF09DE}">
      <dgm:prSet/>
      <dgm:spPr/>
      <dgm:t>
        <a:bodyPr/>
        <a:lstStyle/>
        <a:p>
          <a:endParaRPr lang="en-US"/>
        </a:p>
      </dgm:t>
    </dgm:pt>
    <dgm:pt modelId="{D03E2FE4-A10E-4EC3-8155-8F050D73DD13}">
      <dgm:prSet/>
      <dgm:spPr/>
      <dgm:t>
        <a:bodyPr/>
        <a:lstStyle/>
        <a:p>
          <a:r>
            <a:rPr lang="en-US"/>
            <a:t>Inefficiency</a:t>
          </a:r>
        </a:p>
      </dgm:t>
    </dgm:pt>
    <dgm:pt modelId="{718B59CD-2930-45D3-AE92-497A4126AE6D}" type="parTrans" cxnId="{D763037E-E574-4375-9235-29972EB5D96F}">
      <dgm:prSet/>
      <dgm:spPr/>
      <dgm:t>
        <a:bodyPr/>
        <a:lstStyle/>
        <a:p>
          <a:endParaRPr lang="en-US"/>
        </a:p>
      </dgm:t>
    </dgm:pt>
    <dgm:pt modelId="{A69B324B-EE23-41D7-B2A3-F981092704DA}" type="sibTrans" cxnId="{D763037E-E574-4375-9235-29972EB5D96F}">
      <dgm:prSet/>
      <dgm:spPr/>
      <dgm:t>
        <a:bodyPr/>
        <a:lstStyle/>
        <a:p>
          <a:endParaRPr lang="en-US"/>
        </a:p>
      </dgm:t>
    </dgm:pt>
    <dgm:pt modelId="{171FEEA8-CF3E-48D0-94D1-A0677B5C0274}">
      <dgm:prSet/>
      <dgm:spPr/>
      <dgm:t>
        <a:bodyPr/>
        <a:lstStyle/>
        <a:p>
          <a:r>
            <a:rPr lang="en-US"/>
            <a:t>Lack of Control</a:t>
          </a:r>
        </a:p>
      </dgm:t>
    </dgm:pt>
    <dgm:pt modelId="{15819A6B-92F3-404B-8DDD-8925A833B2D3}" type="parTrans" cxnId="{392C9F8F-4D44-4059-AE3D-18898330CB81}">
      <dgm:prSet/>
      <dgm:spPr/>
      <dgm:t>
        <a:bodyPr/>
        <a:lstStyle/>
        <a:p>
          <a:endParaRPr lang="en-US"/>
        </a:p>
      </dgm:t>
    </dgm:pt>
    <dgm:pt modelId="{72F2BB38-E148-435D-ABF3-295978017D71}" type="sibTrans" cxnId="{392C9F8F-4D44-4059-AE3D-18898330CB81}">
      <dgm:prSet/>
      <dgm:spPr/>
      <dgm:t>
        <a:bodyPr/>
        <a:lstStyle/>
        <a:p>
          <a:endParaRPr lang="en-US"/>
        </a:p>
      </dgm:t>
    </dgm:pt>
    <dgm:pt modelId="{8C6646F6-3175-4937-BDA3-1F8693E9FD49}">
      <dgm:prSet/>
      <dgm:spPr/>
      <dgm:t>
        <a:bodyPr/>
        <a:lstStyle/>
        <a:p>
          <a:r>
            <a:rPr lang="en-US"/>
            <a:t>Regulatory Compliance</a:t>
          </a:r>
        </a:p>
      </dgm:t>
    </dgm:pt>
    <dgm:pt modelId="{6FF12D13-C401-47E4-A8A0-0C6940BC95ED}" type="parTrans" cxnId="{CD801F0D-B85F-4DFF-B685-8EB8E699FE43}">
      <dgm:prSet/>
      <dgm:spPr/>
      <dgm:t>
        <a:bodyPr/>
        <a:lstStyle/>
        <a:p>
          <a:endParaRPr lang="en-US"/>
        </a:p>
      </dgm:t>
    </dgm:pt>
    <dgm:pt modelId="{A02CEB52-4A22-45EF-B921-2497CAFAA28B}" type="sibTrans" cxnId="{CD801F0D-B85F-4DFF-B685-8EB8E699FE43}">
      <dgm:prSet/>
      <dgm:spPr/>
      <dgm:t>
        <a:bodyPr/>
        <a:lstStyle/>
        <a:p>
          <a:endParaRPr lang="en-US"/>
        </a:p>
      </dgm:t>
    </dgm:pt>
    <dgm:pt modelId="{B3B4F06A-28B7-2045-9BB9-63DF3BFBC549}" type="pres">
      <dgm:prSet presAssocID="{2FC1263D-5B74-44B1-B285-5A5BEB540629}" presName="diagram" presStyleCnt="0">
        <dgm:presLayoutVars>
          <dgm:dir/>
          <dgm:resizeHandles val="exact"/>
        </dgm:presLayoutVars>
      </dgm:prSet>
      <dgm:spPr/>
    </dgm:pt>
    <dgm:pt modelId="{196F4FD0-46D9-354F-B468-93FB6A5A55F8}" type="pres">
      <dgm:prSet presAssocID="{C27F6F84-4EBC-4539-922B-0B0BEC645415}" presName="node" presStyleLbl="node1" presStyleIdx="0" presStyleCnt="7">
        <dgm:presLayoutVars>
          <dgm:bulletEnabled val="1"/>
        </dgm:presLayoutVars>
      </dgm:prSet>
      <dgm:spPr/>
    </dgm:pt>
    <dgm:pt modelId="{A71E7D7F-9149-1444-96EE-1F131AAD37C6}" type="pres">
      <dgm:prSet presAssocID="{B2D79C75-4547-4CAA-BDCB-683458D017F8}" presName="sibTrans" presStyleCnt="0"/>
      <dgm:spPr/>
    </dgm:pt>
    <dgm:pt modelId="{E7BFA0A0-A154-2344-B28A-69C56082863C}" type="pres">
      <dgm:prSet presAssocID="{A298C909-A768-4361-8B59-F85C1B2866C5}" presName="node" presStyleLbl="node1" presStyleIdx="1" presStyleCnt="7">
        <dgm:presLayoutVars>
          <dgm:bulletEnabled val="1"/>
        </dgm:presLayoutVars>
      </dgm:prSet>
      <dgm:spPr/>
    </dgm:pt>
    <dgm:pt modelId="{59F57931-4984-ED4F-9920-97285F5FF903}" type="pres">
      <dgm:prSet presAssocID="{690F634C-9DED-4561-B6DE-C88979CE9B95}" presName="sibTrans" presStyleCnt="0"/>
      <dgm:spPr/>
    </dgm:pt>
    <dgm:pt modelId="{7C565EC1-A32F-CD4D-8D94-3B5C189FC263}" type="pres">
      <dgm:prSet presAssocID="{0345E454-3266-4049-8C34-31B8D754845C}" presName="node" presStyleLbl="node1" presStyleIdx="2" presStyleCnt="7">
        <dgm:presLayoutVars>
          <dgm:bulletEnabled val="1"/>
        </dgm:presLayoutVars>
      </dgm:prSet>
      <dgm:spPr/>
    </dgm:pt>
    <dgm:pt modelId="{223B024F-C256-4D49-9C30-DB45FC02B5E6}" type="pres">
      <dgm:prSet presAssocID="{D51EF363-7AE5-46D6-8851-75FDA7E712C0}" presName="sibTrans" presStyleCnt="0"/>
      <dgm:spPr/>
    </dgm:pt>
    <dgm:pt modelId="{11C6059D-E97C-F74D-9BC7-71F2DC8BFA00}" type="pres">
      <dgm:prSet presAssocID="{ECAC7874-A480-4EB3-827D-213C7B923DFD}" presName="node" presStyleLbl="node1" presStyleIdx="3" presStyleCnt="7">
        <dgm:presLayoutVars>
          <dgm:bulletEnabled val="1"/>
        </dgm:presLayoutVars>
      </dgm:prSet>
      <dgm:spPr/>
    </dgm:pt>
    <dgm:pt modelId="{5A6DA98A-A332-554F-97E8-E8F2EEF8A0DD}" type="pres">
      <dgm:prSet presAssocID="{8C6C697F-AA86-4315-973D-5A1360A95FBD}" presName="sibTrans" presStyleCnt="0"/>
      <dgm:spPr/>
    </dgm:pt>
    <dgm:pt modelId="{7B447452-353B-1748-B069-9D3080CF476B}" type="pres">
      <dgm:prSet presAssocID="{D03E2FE4-A10E-4EC3-8155-8F050D73DD13}" presName="node" presStyleLbl="node1" presStyleIdx="4" presStyleCnt="7">
        <dgm:presLayoutVars>
          <dgm:bulletEnabled val="1"/>
        </dgm:presLayoutVars>
      </dgm:prSet>
      <dgm:spPr/>
    </dgm:pt>
    <dgm:pt modelId="{C1C99B05-5953-3F40-8AF4-EA799C9ED59F}" type="pres">
      <dgm:prSet presAssocID="{A69B324B-EE23-41D7-B2A3-F981092704DA}" presName="sibTrans" presStyleCnt="0"/>
      <dgm:spPr/>
    </dgm:pt>
    <dgm:pt modelId="{57C1C5A4-1C35-224A-AD24-B5681DC5167C}" type="pres">
      <dgm:prSet presAssocID="{171FEEA8-CF3E-48D0-94D1-A0677B5C0274}" presName="node" presStyleLbl="node1" presStyleIdx="5" presStyleCnt="7">
        <dgm:presLayoutVars>
          <dgm:bulletEnabled val="1"/>
        </dgm:presLayoutVars>
      </dgm:prSet>
      <dgm:spPr/>
    </dgm:pt>
    <dgm:pt modelId="{03BDBD92-37B9-8E45-8AC2-34CAB9BE6C8F}" type="pres">
      <dgm:prSet presAssocID="{72F2BB38-E148-435D-ABF3-295978017D71}" presName="sibTrans" presStyleCnt="0"/>
      <dgm:spPr/>
    </dgm:pt>
    <dgm:pt modelId="{2B6BAEF4-0328-8B44-A5CE-6A7EDE406677}" type="pres">
      <dgm:prSet presAssocID="{8C6646F6-3175-4937-BDA3-1F8693E9FD49}" presName="node" presStyleLbl="node1" presStyleIdx="6" presStyleCnt="7">
        <dgm:presLayoutVars>
          <dgm:bulletEnabled val="1"/>
        </dgm:presLayoutVars>
      </dgm:prSet>
      <dgm:spPr/>
    </dgm:pt>
  </dgm:ptLst>
  <dgm:cxnLst>
    <dgm:cxn modelId="{CD801F0D-B85F-4DFF-B685-8EB8E699FE43}" srcId="{2FC1263D-5B74-44B1-B285-5A5BEB540629}" destId="{8C6646F6-3175-4937-BDA3-1F8693E9FD49}" srcOrd="6" destOrd="0" parTransId="{6FF12D13-C401-47E4-A8A0-0C6940BC95ED}" sibTransId="{A02CEB52-4A22-45EF-B921-2497CAFAA28B}"/>
    <dgm:cxn modelId="{AA01D015-E3C0-E842-95A8-9073DD50D544}" type="presOf" srcId="{171FEEA8-CF3E-48D0-94D1-A0677B5C0274}" destId="{57C1C5A4-1C35-224A-AD24-B5681DC5167C}" srcOrd="0" destOrd="0" presId="urn:microsoft.com/office/officeart/2005/8/layout/default"/>
    <dgm:cxn modelId="{5EFEA829-CD8B-984A-B443-114215FD7F9A}" type="presOf" srcId="{2FC1263D-5B74-44B1-B285-5A5BEB540629}" destId="{B3B4F06A-28B7-2045-9BB9-63DF3BFBC549}" srcOrd="0" destOrd="0" presId="urn:microsoft.com/office/officeart/2005/8/layout/default"/>
    <dgm:cxn modelId="{82AE2A38-0669-EC48-A1AD-77409977AA1B}" type="presOf" srcId="{8C6646F6-3175-4937-BDA3-1F8693E9FD49}" destId="{2B6BAEF4-0328-8B44-A5CE-6A7EDE406677}" srcOrd="0" destOrd="0" presId="urn:microsoft.com/office/officeart/2005/8/layout/default"/>
    <dgm:cxn modelId="{D763037E-E574-4375-9235-29972EB5D96F}" srcId="{2FC1263D-5B74-44B1-B285-5A5BEB540629}" destId="{D03E2FE4-A10E-4EC3-8155-8F050D73DD13}" srcOrd="4" destOrd="0" parTransId="{718B59CD-2930-45D3-AE92-497A4126AE6D}" sibTransId="{A69B324B-EE23-41D7-B2A3-F981092704DA}"/>
    <dgm:cxn modelId="{997B497E-5BD2-4217-AF37-BEA7D8BEC944}" srcId="{2FC1263D-5B74-44B1-B285-5A5BEB540629}" destId="{A298C909-A768-4361-8B59-F85C1B2866C5}" srcOrd="1" destOrd="0" parTransId="{88090A3A-52C4-4432-9FF1-2DE67F15C9A7}" sibTransId="{690F634C-9DED-4561-B6DE-C88979CE9B95}"/>
    <dgm:cxn modelId="{392C9F8F-4D44-4059-AE3D-18898330CB81}" srcId="{2FC1263D-5B74-44B1-B285-5A5BEB540629}" destId="{171FEEA8-CF3E-48D0-94D1-A0677B5C0274}" srcOrd="5" destOrd="0" parTransId="{15819A6B-92F3-404B-8DDD-8925A833B2D3}" sibTransId="{72F2BB38-E148-435D-ABF3-295978017D71}"/>
    <dgm:cxn modelId="{DE8F0090-5CE8-4E29-8961-932610B8D2B7}" srcId="{2FC1263D-5B74-44B1-B285-5A5BEB540629}" destId="{0345E454-3266-4049-8C34-31B8D754845C}" srcOrd="2" destOrd="0" parTransId="{3A91048F-80BF-40AF-ACD9-F0D8AD479424}" sibTransId="{D51EF363-7AE5-46D6-8851-75FDA7E712C0}"/>
    <dgm:cxn modelId="{E8F685AA-F5F5-4EFB-8582-E8E74BDF09DE}" srcId="{2FC1263D-5B74-44B1-B285-5A5BEB540629}" destId="{ECAC7874-A480-4EB3-827D-213C7B923DFD}" srcOrd="3" destOrd="0" parTransId="{656BE54C-9786-41E8-81D4-E6090EAEFEBC}" sibTransId="{8C6C697F-AA86-4315-973D-5A1360A95FBD}"/>
    <dgm:cxn modelId="{A08BCBC2-98DE-2742-AABB-AA97BB71A295}" type="presOf" srcId="{A298C909-A768-4361-8B59-F85C1B2866C5}" destId="{E7BFA0A0-A154-2344-B28A-69C56082863C}" srcOrd="0" destOrd="0" presId="urn:microsoft.com/office/officeart/2005/8/layout/default"/>
    <dgm:cxn modelId="{C8007CDA-CA6F-4571-93EA-19AABA6A5872}" srcId="{2FC1263D-5B74-44B1-B285-5A5BEB540629}" destId="{C27F6F84-4EBC-4539-922B-0B0BEC645415}" srcOrd="0" destOrd="0" parTransId="{58F3B49E-1F05-43C8-864A-BAB6EF2546D8}" sibTransId="{B2D79C75-4547-4CAA-BDCB-683458D017F8}"/>
    <dgm:cxn modelId="{7AFD24F1-88E3-4146-AFC9-EE992D3EA856}" type="presOf" srcId="{ECAC7874-A480-4EB3-827D-213C7B923DFD}" destId="{11C6059D-E97C-F74D-9BC7-71F2DC8BFA00}" srcOrd="0" destOrd="0" presId="urn:microsoft.com/office/officeart/2005/8/layout/default"/>
    <dgm:cxn modelId="{3389E8FA-FC26-6247-A2D6-7C1C72B9EC92}" type="presOf" srcId="{0345E454-3266-4049-8C34-31B8D754845C}" destId="{7C565EC1-A32F-CD4D-8D94-3B5C189FC263}" srcOrd="0" destOrd="0" presId="urn:microsoft.com/office/officeart/2005/8/layout/default"/>
    <dgm:cxn modelId="{00E4A6FC-BA5F-114E-9D31-03BAFD3E231D}" type="presOf" srcId="{D03E2FE4-A10E-4EC3-8155-8F050D73DD13}" destId="{7B447452-353B-1748-B069-9D3080CF476B}" srcOrd="0" destOrd="0" presId="urn:microsoft.com/office/officeart/2005/8/layout/default"/>
    <dgm:cxn modelId="{062ADBFD-5BF4-E648-8026-A8E3C66F0E23}" type="presOf" srcId="{C27F6F84-4EBC-4539-922B-0B0BEC645415}" destId="{196F4FD0-46D9-354F-B468-93FB6A5A55F8}" srcOrd="0" destOrd="0" presId="urn:microsoft.com/office/officeart/2005/8/layout/default"/>
    <dgm:cxn modelId="{6586C584-8879-6041-9224-C1FC451663E5}" type="presParOf" srcId="{B3B4F06A-28B7-2045-9BB9-63DF3BFBC549}" destId="{196F4FD0-46D9-354F-B468-93FB6A5A55F8}" srcOrd="0" destOrd="0" presId="urn:microsoft.com/office/officeart/2005/8/layout/default"/>
    <dgm:cxn modelId="{5F7C5EE3-9851-3D4F-9244-C16F9EF2AFAD}" type="presParOf" srcId="{B3B4F06A-28B7-2045-9BB9-63DF3BFBC549}" destId="{A71E7D7F-9149-1444-96EE-1F131AAD37C6}" srcOrd="1" destOrd="0" presId="urn:microsoft.com/office/officeart/2005/8/layout/default"/>
    <dgm:cxn modelId="{6198655F-7CB8-354B-B19F-63D59D94FFAF}" type="presParOf" srcId="{B3B4F06A-28B7-2045-9BB9-63DF3BFBC549}" destId="{E7BFA0A0-A154-2344-B28A-69C56082863C}" srcOrd="2" destOrd="0" presId="urn:microsoft.com/office/officeart/2005/8/layout/default"/>
    <dgm:cxn modelId="{8C17B8B7-2CC4-CD44-952E-D016F71D98EB}" type="presParOf" srcId="{B3B4F06A-28B7-2045-9BB9-63DF3BFBC549}" destId="{59F57931-4984-ED4F-9920-97285F5FF903}" srcOrd="3" destOrd="0" presId="urn:microsoft.com/office/officeart/2005/8/layout/default"/>
    <dgm:cxn modelId="{0E84251D-2BD1-F647-B610-E0854922BE7C}" type="presParOf" srcId="{B3B4F06A-28B7-2045-9BB9-63DF3BFBC549}" destId="{7C565EC1-A32F-CD4D-8D94-3B5C189FC263}" srcOrd="4" destOrd="0" presId="urn:microsoft.com/office/officeart/2005/8/layout/default"/>
    <dgm:cxn modelId="{0892AB25-0BE7-034B-93FC-68ACAEBCB376}" type="presParOf" srcId="{B3B4F06A-28B7-2045-9BB9-63DF3BFBC549}" destId="{223B024F-C256-4D49-9C30-DB45FC02B5E6}" srcOrd="5" destOrd="0" presId="urn:microsoft.com/office/officeart/2005/8/layout/default"/>
    <dgm:cxn modelId="{AC1672C3-207E-5E42-8A8F-1CDFD8B9E56C}" type="presParOf" srcId="{B3B4F06A-28B7-2045-9BB9-63DF3BFBC549}" destId="{11C6059D-E97C-F74D-9BC7-71F2DC8BFA00}" srcOrd="6" destOrd="0" presId="urn:microsoft.com/office/officeart/2005/8/layout/default"/>
    <dgm:cxn modelId="{5745EFE4-853F-F645-A238-4467B1AC1DDF}" type="presParOf" srcId="{B3B4F06A-28B7-2045-9BB9-63DF3BFBC549}" destId="{5A6DA98A-A332-554F-97E8-E8F2EEF8A0DD}" srcOrd="7" destOrd="0" presId="urn:microsoft.com/office/officeart/2005/8/layout/default"/>
    <dgm:cxn modelId="{1DB7A660-E54D-9D42-8752-8CE454DDC583}" type="presParOf" srcId="{B3B4F06A-28B7-2045-9BB9-63DF3BFBC549}" destId="{7B447452-353B-1748-B069-9D3080CF476B}" srcOrd="8" destOrd="0" presId="urn:microsoft.com/office/officeart/2005/8/layout/default"/>
    <dgm:cxn modelId="{67E8BB9C-9382-D646-94D6-4D7F32DE9996}" type="presParOf" srcId="{B3B4F06A-28B7-2045-9BB9-63DF3BFBC549}" destId="{C1C99B05-5953-3F40-8AF4-EA799C9ED59F}" srcOrd="9" destOrd="0" presId="urn:microsoft.com/office/officeart/2005/8/layout/default"/>
    <dgm:cxn modelId="{48E67F8C-B72B-9742-80F0-C759F625BB85}" type="presParOf" srcId="{B3B4F06A-28B7-2045-9BB9-63DF3BFBC549}" destId="{57C1C5A4-1C35-224A-AD24-B5681DC5167C}" srcOrd="10" destOrd="0" presId="urn:microsoft.com/office/officeart/2005/8/layout/default"/>
    <dgm:cxn modelId="{32C4F5D7-8F40-0A48-AF39-0445F1E4FB7C}" type="presParOf" srcId="{B3B4F06A-28B7-2045-9BB9-63DF3BFBC549}" destId="{03BDBD92-37B9-8E45-8AC2-34CAB9BE6C8F}" srcOrd="11" destOrd="0" presId="urn:microsoft.com/office/officeart/2005/8/layout/default"/>
    <dgm:cxn modelId="{62B4AD0F-10BD-164E-BCCB-CD9EC7F3196B}" type="presParOf" srcId="{B3B4F06A-28B7-2045-9BB9-63DF3BFBC549}" destId="{2B6BAEF4-0328-8B44-A5CE-6A7EDE406677}"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8E4AF5-B4E1-4887-BE73-63D5FA64883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7921DE1-8C99-4D83-9B20-A15C07FC0CE6}">
      <dgm:prSet/>
      <dgm:spPr/>
      <dgm:t>
        <a:bodyPr/>
        <a:lstStyle/>
        <a:p>
          <a:r>
            <a:rPr lang="en-US" dirty="0"/>
            <a:t>Key Features -------- &gt;</a:t>
          </a:r>
          <a:br>
            <a:rPr lang="en-US" dirty="0"/>
          </a:br>
          <a:endParaRPr lang="en-US" dirty="0"/>
        </a:p>
      </dgm:t>
    </dgm:pt>
    <dgm:pt modelId="{3E82C02B-9E32-4B09-9B68-E6A981AB3268}" type="parTrans" cxnId="{8F2421BC-49CF-4D16-91E5-1FADD53CFDD1}">
      <dgm:prSet/>
      <dgm:spPr/>
      <dgm:t>
        <a:bodyPr/>
        <a:lstStyle/>
        <a:p>
          <a:endParaRPr lang="en-US"/>
        </a:p>
      </dgm:t>
    </dgm:pt>
    <dgm:pt modelId="{45B53922-CBEC-4F50-B7F5-E4329AE12036}" type="sibTrans" cxnId="{8F2421BC-49CF-4D16-91E5-1FADD53CFDD1}">
      <dgm:prSet/>
      <dgm:spPr/>
      <dgm:t>
        <a:bodyPr/>
        <a:lstStyle/>
        <a:p>
          <a:endParaRPr lang="en-US"/>
        </a:p>
      </dgm:t>
    </dgm:pt>
    <dgm:pt modelId="{514BC727-CAEA-4DBF-BF0B-98E971FF722F}">
      <dgm:prSet custT="1"/>
      <dgm:spPr/>
      <dgm:t>
        <a:bodyPr/>
        <a:lstStyle/>
        <a:p>
          <a:r>
            <a:rPr lang="en-US" sz="1600" b="0" dirty="0">
              <a:latin typeface="Aharoni" panose="02010803020104030203" pitchFamily="2" charset="-79"/>
              <a:cs typeface="Aharoni" panose="02010803020104030203" pitchFamily="2" charset="-79"/>
            </a:rPr>
            <a:t>Centralized storage</a:t>
          </a:r>
          <a:r>
            <a:rPr lang="en-US" sz="1600" dirty="0"/>
            <a:t>: Central database system ensuring consistency and accessibility.</a:t>
          </a:r>
        </a:p>
      </dgm:t>
    </dgm:pt>
    <dgm:pt modelId="{94149F82-EE11-4BD3-AFF4-3F6010AD5705}" type="parTrans" cxnId="{51EC4670-C69E-41AF-97A3-663F2B9DD671}">
      <dgm:prSet/>
      <dgm:spPr/>
      <dgm:t>
        <a:bodyPr/>
        <a:lstStyle/>
        <a:p>
          <a:endParaRPr lang="en-US"/>
        </a:p>
      </dgm:t>
    </dgm:pt>
    <dgm:pt modelId="{EF5AB233-00C6-49E5-9C8C-7E2ACA0D3F3B}" type="sibTrans" cxnId="{51EC4670-C69E-41AF-97A3-663F2B9DD671}">
      <dgm:prSet/>
      <dgm:spPr/>
      <dgm:t>
        <a:bodyPr/>
        <a:lstStyle/>
        <a:p>
          <a:endParaRPr lang="en-US"/>
        </a:p>
      </dgm:t>
    </dgm:pt>
    <dgm:pt modelId="{8E37ACE9-5CBA-4A75-888D-DAEC63A7E2C5}">
      <dgm:prSet custT="1"/>
      <dgm:spPr/>
      <dgm:t>
        <a:bodyPr/>
        <a:lstStyle/>
        <a:p>
          <a:r>
            <a:rPr lang="en-US" sz="1600" b="0" kern="1200" dirty="0">
              <a:solidFill>
                <a:prstClr val="white">
                  <a:hueOff val="0"/>
                  <a:satOff val="0"/>
                  <a:lumOff val="0"/>
                  <a:alphaOff val="0"/>
                </a:prstClr>
              </a:solidFill>
              <a:latin typeface="Aharoni" panose="02010803020104030203" pitchFamily="2" charset="-79"/>
              <a:ea typeface="+mn-ea"/>
              <a:cs typeface="Aharoni" panose="02010803020104030203" pitchFamily="2" charset="-79"/>
            </a:rPr>
            <a:t>Secure Access</a:t>
          </a:r>
          <a:r>
            <a:rPr lang="en-US" sz="1600" kern="1200" dirty="0"/>
            <a:t>: Robust security measures including encryption, access control, 2-step authentication to protect personal information. </a:t>
          </a:r>
        </a:p>
      </dgm:t>
    </dgm:pt>
    <dgm:pt modelId="{29DBEE90-2E14-4FE6-9181-95A90D1FD9D2}" type="parTrans" cxnId="{5B0BCC6B-83F2-428F-8A5B-1DA00804F388}">
      <dgm:prSet/>
      <dgm:spPr/>
      <dgm:t>
        <a:bodyPr/>
        <a:lstStyle/>
        <a:p>
          <a:endParaRPr lang="en-US"/>
        </a:p>
      </dgm:t>
    </dgm:pt>
    <dgm:pt modelId="{B753EC27-9F9F-4F2C-9C4A-8C4793C94EB6}" type="sibTrans" cxnId="{5B0BCC6B-83F2-428F-8A5B-1DA00804F388}">
      <dgm:prSet/>
      <dgm:spPr/>
      <dgm:t>
        <a:bodyPr/>
        <a:lstStyle/>
        <a:p>
          <a:endParaRPr lang="en-US"/>
        </a:p>
      </dgm:t>
    </dgm:pt>
    <dgm:pt modelId="{D74B3D19-8804-4AF6-8F8D-AD7AE1304DE2}">
      <dgm:prSet custT="1"/>
      <dgm:spPr/>
      <dgm:t>
        <a:bodyPr/>
        <a:lstStyle/>
        <a:p>
          <a:pPr marL="0" lvl="0" indent="0" algn="l" defTabSz="711200">
            <a:lnSpc>
              <a:spcPct val="90000"/>
            </a:lnSpc>
            <a:spcBef>
              <a:spcPct val="0"/>
            </a:spcBef>
            <a:spcAft>
              <a:spcPct val="35000"/>
            </a:spcAft>
            <a:buNone/>
          </a:pPr>
          <a:r>
            <a:rPr lang="en-US" sz="1600" b="0" kern="1200" dirty="0">
              <a:solidFill>
                <a:prstClr val="white">
                  <a:hueOff val="0"/>
                  <a:satOff val="0"/>
                  <a:lumOff val="0"/>
                  <a:alphaOff val="0"/>
                </a:prstClr>
              </a:solidFill>
              <a:latin typeface="Aharoni" panose="02010803020104030203" pitchFamily="2" charset="-79"/>
              <a:ea typeface="+mn-ea"/>
              <a:cs typeface="Aharoni" panose="02010803020104030203" pitchFamily="2" charset="-79"/>
            </a:rPr>
            <a:t>Interoperability</a:t>
          </a:r>
          <a:r>
            <a:rPr lang="en-US" sz="1600" kern="1200" dirty="0">
              <a:solidFill>
                <a:prstClr val="white">
                  <a:hueOff val="0"/>
                  <a:satOff val="0"/>
                  <a:lumOff val="0"/>
                  <a:alphaOff val="0"/>
                </a:prstClr>
              </a:solidFill>
              <a:latin typeface="Trade Gothic Next Light"/>
              <a:ea typeface="+mn-ea"/>
              <a:cs typeface="+mn-cs"/>
            </a:rPr>
            <a:t>: Allowing seamless integration and data exchange.</a:t>
          </a:r>
        </a:p>
      </dgm:t>
    </dgm:pt>
    <dgm:pt modelId="{8EEDD8DF-49DD-4D03-B5F4-CBCE3C25D7E1}" type="parTrans" cxnId="{60B38AFA-B0C3-46C6-82F7-906262FBC559}">
      <dgm:prSet/>
      <dgm:spPr/>
      <dgm:t>
        <a:bodyPr/>
        <a:lstStyle/>
        <a:p>
          <a:endParaRPr lang="en-US"/>
        </a:p>
      </dgm:t>
    </dgm:pt>
    <dgm:pt modelId="{0895FD1D-DD06-4ADC-8333-62BF52CC160F}" type="sibTrans" cxnId="{60B38AFA-B0C3-46C6-82F7-906262FBC559}">
      <dgm:prSet/>
      <dgm:spPr/>
      <dgm:t>
        <a:bodyPr/>
        <a:lstStyle/>
        <a:p>
          <a:endParaRPr lang="en-US"/>
        </a:p>
      </dgm:t>
    </dgm:pt>
    <dgm:pt modelId="{FD91402B-1871-4776-86AB-179D06DC3DFC}">
      <dgm:prSet custT="1"/>
      <dgm:spPr/>
      <dgm:t>
        <a:bodyPr/>
        <a:lstStyle/>
        <a:p>
          <a:r>
            <a:rPr lang="en-US" sz="1600" b="0" kern="1200" dirty="0">
              <a:solidFill>
                <a:prstClr val="white">
                  <a:hueOff val="0"/>
                  <a:satOff val="0"/>
                  <a:lumOff val="0"/>
                  <a:alphaOff val="0"/>
                </a:prstClr>
              </a:solidFill>
              <a:latin typeface="Aharoni" panose="02010803020104030203" pitchFamily="2" charset="-79"/>
              <a:ea typeface="+mn-ea"/>
              <a:cs typeface="Aharoni" panose="02010803020104030203" pitchFamily="2" charset="-79"/>
            </a:rPr>
            <a:t>User- Friendly</a:t>
          </a:r>
          <a:r>
            <a:rPr lang="en-US" sz="1600" kern="1200" dirty="0"/>
            <a:t>: The system provides a user-friendly interface for individuals to manage their information easily and efficiently</a:t>
          </a:r>
        </a:p>
      </dgm:t>
    </dgm:pt>
    <dgm:pt modelId="{2C560258-A03E-48AE-870D-9D91910BCD69}" type="parTrans" cxnId="{0EF1E4CF-D783-4DF5-96FB-4194B3A67540}">
      <dgm:prSet/>
      <dgm:spPr/>
      <dgm:t>
        <a:bodyPr/>
        <a:lstStyle/>
        <a:p>
          <a:endParaRPr lang="en-US"/>
        </a:p>
      </dgm:t>
    </dgm:pt>
    <dgm:pt modelId="{20AE9A49-8447-4C7B-AC15-D62CCFD3A6A8}" type="sibTrans" cxnId="{0EF1E4CF-D783-4DF5-96FB-4194B3A67540}">
      <dgm:prSet/>
      <dgm:spPr/>
      <dgm:t>
        <a:bodyPr/>
        <a:lstStyle/>
        <a:p>
          <a:endParaRPr lang="en-US"/>
        </a:p>
      </dgm:t>
    </dgm:pt>
    <dgm:pt modelId="{6AB0D8CB-ADF8-924B-AEC5-2DA7F6DCA90E}">
      <dgm:prSet custT="1"/>
      <dgm:spPr/>
      <dgm:t>
        <a:bodyPr/>
        <a:lstStyle/>
        <a:p>
          <a:r>
            <a:rPr lang="en-US" sz="1600" b="0" kern="1200" dirty="0">
              <a:solidFill>
                <a:prstClr val="white">
                  <a:hueOff val="0"/>
                  <a:satOff val="0"/>
                  <a:lumOff val="0"/>
                  <a:alphaOff val="0"/>
                </a:prstClr>
              </a:solidFill>
              <a:latin typeface="Aharoni" panose="02010803020104030203" pitchFamily="2" charset="-79"/>
              <a:ea typeface="+mn-ea"/>
              <a:cs typeface="Aharoni" panose="02010803020104030203" pitchFamily="2" charset="-79"/>
            </a:rPr>
            <a:t>&amp; Greater Control over personal information.</a:t>
          </a:r>
        </a:p>
      </dgm:t>
    </dgm:pt>
    <dgm:pt modelId="{061E7FBA-B69D-104F-A7C4-9ADB7710BBAE}" type="parTrans" cxnId="{3F30562C-7755-4E42-AAE3-538817339483}">
      <dgm:prSet/>
      <dgm:spPr/>
      <dgm:t>
        <a:bodyPr/>
        <a:lstStyle/>
        <a:p>
          <a:endParaRPr lang="en-US"/>
        </a:p>
      </dgm:t>
    </dgm:pt>
    <dgm:pt modelId="{E8E3B600-5596-0741-89A0-BCF3463094F5}" type="sibTrans" cxnId="{3F30562C-7755-4E42-AAE3-538817339483}">
      <dgm:prSet/>
      <dgm:spPr/>
      <dgm:t>
        <a:bodyPr/>
        <a:lstStyle/>
        <a:p>
          <a:endParaRPr lang="en-US"/>
        </a:p>
      </dgm:t>
    </dgm:pt>
    <dgm:pt modelId="{3BC0353B-081B-6F49-AA0D-6CB8BA7050B5}" type="pres">
      <dgm:prSet presAssocID="{D78E4AF5-B4E1-4887-BE73-63D5FA648833}" presName="vert0" presStyleCnt="0">
        <dgm:presLayoutVars>
          <dgm:dir/>
          <dgm:animOne val="branch"/>
          <dgm:animLvl val="lvl"/>
        </dgm:presLayoutVars>
      </dgm:prSet>
      <dgm:spPr/>
    </dgm:pt>
    <dgm:pt modelId="{79EB8333-68DA-D445-B3D9-D7B9FCCA8082}" type="pres">
      <dgm:prSet presAssocID="{07921DE1-8C99-4D83-9B20-A15C07FC0CE6}" presName="thickLine" presStyleLbl="alignNode1" presStyleIdx="0" presStyleCnt="1"/>
      <dgm:spPr/>
    </dgm:pt>
    <dgm:pt modelId="{C5D82302-4040-454B-AF3E-5DDE6D08ACC6}" type="pres">
      <dgm:prSet presAssocID="{07921DE1-8C99-4D83-9B20-A15C07FC0CE6}" presName="horz1" presStyleCnt="0"/>
      <dgm:spPr/>
    </dgm:pt>
    <dgm:pt modelId="{64768ADE-A1EF-AA49-A775-9BF6FD068CCD}" type="pres">
      <dgm:prSet presAssocID="{07921DE1-8C99-4D83-9B20-A15C07FC0CE6}" presName="tx1" presStyleLbl="revTx" presStyleIdx="0" presStyleCnt="6"/>
      <dgm:spPr/>
    </dgm:pt>
    <dgm:pt modelId="{980D2F8B-FE48-3940-A745-A4AE958BD13D}" type="pres">
      <dgm:prSet presAssocID="{07921DE1-8C99-4D83-9B20-A15C07FC0CE6}" presName="vert1" presStyleCnt="0"/>
      <dgm:spPr/>
    </dgm:pt>
    <dgm:pt modelId="{F2C24ED2-A438-E543-9B7B-A23ABB5001A0}" type="pres">
      <dgm:prSet presAssocID="{514BC727-CAEA-4DBF-BF0B-98E971FF722F}" presName="vertSpace2a" presStyleCnt="0"/>
      <dgm:spPr/>
    </dgm:pt>
    <dgm:pt modelId="{CD912A75-80F0-EF46-9E39-1877B29E4653}" type="pres">
      <dgm:prSet presAssocID="{514BC727-CAEA-4DBF-BF0B-98E971FF722F}" presName="horz2" presStyleCnt="0"/>
      <dgm:spPr/>
    </dgm:pt>
    <dgm:pt modelId="{7A2D4678-0514-EA4A-A38E-B985EFB7AE91}" type="pres">
      <dgm:prSet presAssocID="{514BC727-CAEA-4DBF-BF0B-98E971FF722F}" presName="horzSpace2" presStyleCnt="0"/>
      <dgm:spPr/>
    </dgm:pt>
    <dgm:pt modelId="{CF5DA0E9-D9D0-2F44-832C-41AE7496BCDE}" type="pres">
      <dgm:prSet presAssocID="{514BC727-CAEA-4DBF-BF0B-98E971FF722F}" presName="tx2" presStyleLbl="revTx" presStyleIdx="1" presStyleCnt="6"/>
      <dgm:spPr/>
    </dgm:pt>
    <dgm:pt modelId="{9E856125-CCCA-FF44-8EBE-5DAE888451D7}" type="pres">
      <dgm:prSet presAssocID="{514BC727-CAEA-4DBF-BF0B-98E971FF722F}" presName="vert2" presStyleCnt="0"/>
      <dgm:spPr/>
    </dgm:pt>
    <dgm:pt modelId="{7C292E4F-7D3E-9D4E-AD27-C9DB70F83963}" type="pres">
      <dgm:prSet presAssocID="{514BC727-CAEA-4DBF-BF0B-98E971FF722F}" presName="thinLine2b" presStyleLbl="callout" presStyleIdx="0" presStyleCnt="5"/>
      <dgm:spPr/>
    </dgm:pt>
    <dgm:pt modelId="{F791E13A-BC18-3044-BCEB-748D93A96E2B}" type="pres">
      <dgm:prSet presAssocID="{514BC727-CAEA-4DBF-BF0B-98E971FF722F}" presName="vertSpace2b" presStyleCnt="0"/>
      <dgm:spPr/>
    </dgm:pt>
    <dgm:pt modelId="{39898954-E806-5640-A3D3-5DD79044879E}" type="pres">
      <dgm:prSet presAssocID="{8E37ACE9-5CBA-4A75-888D-DAEC63A7E2C5}" presName="horz2" presStyleCnt="0"/>
      <dgm:spPr/>
    </dgm:pt>
    <dgm:pt modelId="{D071F189-67FE-E049-B3C4-C2F607D75759}" type="pres">
      <dgm:prSet presAssocID="{8E37ACE9-5CBA-4A75-888D-DAEC63A7E2C5}" presName="horzSpace2" presStyleCnt="0"/>
      <dgm:spPr/>
    </dgm:pt>
    <dgm:pt modelId="{49430E8B-9053-D34B-9B46-3609E02C61AD}" type="pres">
      <dgm:prSet presAssocID="{8E37ACE9-5CBA-4A75-888D-DAEC63A7E2C5}" presName="tx2" presStyleLbl="revTx" presStyleIdx="2" presStyleCnt="6"/>
      <dgm:spPr/>
    </dgm:pt>
    <dgm:pt modelId="{193C865F-429C-DC44-B46E-2B3A2C3C8BFE}" type="pres">
      <dgm:prSet presAssocID="{8E37ACE9-5CBA-4A75-888D-DAEC63A7E2C5}" presName="vert2" presStyleCnt="0"/>
      <dgm:spPr/>
    </dgm:pt>
    <dgm:pt modelId="{E1069BFE-53E2-4F4E-B782-019CC66744EF}" type="pres">
      <dgm:prSet presAssocID="{8E37ACE9-5CBA-4A75-888D-DAEC63A7E2C5}" presName="thinLine2b" presStyleLbl="callout" presStyleIdx="1" presStyleCnt="5"/>
      <dgm:spPr/>
    </dgm:pt>
    <dgm:pt modelId="{E5210BA2-B0A0-C641-BB88-7D1BB58E626F}" type="pres">
      <dgm:prSet presAssocID="{8E37ACE9-5CBA-4A75-888D-DAEC63A7E2C5}" presName="vertSpace2b" presStyleCnt="0"/>
      <dgm:spPr/>
    </dgm:pt>
    <dgm:pt modelId="{9FEAA115-D989-024E-8692-8A5028A9878B}" type="pres">
      <dgm:prSet presAssocID="{D74B3D19-8804-4AF6-8F8D-AD7AE1304DE2}" presName="horz2" presStyleCnt="0"/>
      <dgm:spPr/>
    </dgm:pt>
    <dgm:pt modelId="{8D121662-8E65-E848-8B5A-52C76C32CA4E}" type="pres">
      <dgm:prSet presAssocID="{D74B3D19-8804-4AF6-8F8D-AD7AE1304DE2}" presName="horzSpace2" presStyleCnt="0"/>
      <dgm:spPr/>
    </dgm:pt>
    <dgm:pt modelId="{4363B65F-74E9-F148-91BC-32B2C7E9D978}" type="pres">
      <dgm:prSet presAssocID="{D74B3D19-8804-4AF6-8F8D-AD7AE1304DE2}" presName="tx2" presStyleLbl="revTx" presStyleIdx="3" presStyleCnt="6"/>
      <dgm:spPr/>
    </dgm:pt>
    <dgm:pt modelId="{1B206121-6DE3-F048-A259-689F5EECCEA1}" type="pres">
      <dgm:prSet presAssocID="{D74B3D19-8804-4AF6-8F8D-AD7AE1304DE2}" presName="vert2" presStyleCnt="0"/>
      <dgm:spPr/>
    </dgm:pt>
    <dgm:pt modelId="{7DE6AA9A-F1B1-2B4D-AD99-F9DF067525B8}" type="pres">
      <dgm:prSet presAssocID="{D74B3D19-8804-4AF6-8F8D-AD7AE1304DE2}" presName="thinLine2b" presStyleLbl="callout" presStyleIdx="2" presStyleCnt="5"/>
      <dgm:spPr/>
    </dgm:pt>
    <dgm:pt modelId="{382D9F20-C584-0044-BE9E-638387F1CC8C}" type="pres">
      <dgm:prSet presAssocID="{D74B3D19-8804-4AF6-8F8D-AD7AE1304DE2}" presName="vertSpace2b" presStyleCnt="0"/>
      <dgm:spPr/>
    </dgm:pt>
    <dgm:pt modelId="{3ED0CA6C-A72F-B840-A3B9-220AA41B63FB}" type="pres">
      <dgm:prSet presAssocID="{FD91402B-1871-4776-86AB-179D06DC3DFC}" presName="horz2" presStyleCnt="0"/>
      <dgm:spPr/>
    </dgm:pt>
    <dgm:pt modelId="{87658691-3210-5744-9F7C-0317A2C4408F}" type="pres">
      <dgm:prSet presAssocID="{FD91402B-1871-4776-86AB-179D06DC3DFC}" presName="horzSpace2" presStyleCnt="0"/>
      <dgm:spPr/>
    </dgm:pt>
    <dgm:pt modelId="{B14FA50E-5020-8145-84CD-4B42C263DCC9}" type="pres">
      <dgm:prSet presAssocID="{FD91402B-1871-4776-86AB-179D06DC3DFC}" presName="tx2" presStyleLbl="revTx" presStyleIdx="4" presStyleCnt="6"/>
      <dgm:spPr/>
    </dgm:pt>
    <dgm:pt modelId="{BBD99CA0-A361-0842-96A9-50D3D2C376BA}" type="pres">
      <dgm:prSet presAssocID="{FD91402B-1871-4776-86AB-179D06DC3DFC}" presName="vert2" presStyleCnt="0"/>
      <dgm:spPr/>
    </dgm:pt>
    <dgm:pt modelId="{A65ACF30-6DB6-1746-93E9-3A4BF8A53C40}" type="pres">
      <dgm:prSet presAssocID="{FD91402B-1871-4776-86AB-179D06DC3DFC}" presName="thinLine2b" presStyleLbl="callout" presStyleIdx="3" presStyleCnt="5"/>
      <dgm:spPr/>
    </dgm:pt>
    <dgm:pt modelId="{D63B6F1C-E5A2-CE4F-B5E9-85A7D35796EA}" type="pres">
      <dgm:prSet presAssocID="{FD91402B-1871-4776-86AB-179D06DC3DFC}" presName="vertSpace2b" presStyleCnt="0"/>
      <dgm:spPr/>
    </dgm:pt>
    <dgm:pt modelId="{484225E4-E3F4-3941-8A88-0019AE762DAA}" type="pres">
      <dgm:prSet presAssocID="{6AB0D8CB-ADF8-924B-AEC5-2DA7F6DCA90E}" presName="horz2" presStyleCnt="0"/>
      <dgm:spPr/>
    </dgm:pt>
    <dgm:pt modelId="{D7D772A8-94F8-A44A-9ED7-ADFEB00E84BD}" type="pres">
      <dgm:prSet presAssocID="{6AB0D8CB-ADF8-924B-AEC5-2DA7F6DCA90E}" presName="horzSpace2" presStyleCnt="0"/>
      <dgm:spPr/>
    </dgm:pt>
    <dgm:pt modelId="{667CF4A8-C670-A540-8CB7-E38A1B651CF9}" type="pres">
      <dgm:prSet presAssocID="{6AB0D8CB-ADF8-924B-AEC5-2DA7F6DCA90E}" presName="tx2" presStyleLbl="revTx" presStyleIdx="5" presStyleCnt="6"/>
      <dgm:spPr/>
    </dgm:pt>
    <dgm:pt modelId="{88B39D2A-91DE-3348-8BA1-7F3EDAC10365}" type="pres">
      <dgm:prSet presAssocID="{6AB0D8CB-ADF8-924B-AEC5-2DA7F6DCA90E}" presName="vert2" presStyleCnt="0"/>
      <dgm:spPr/>
    </dgm:pt>
    <dgm:pt modelId="{C7F7FAD8-179F-2C4F-9E86-01B8BFDA076D}" type="pres">
      <dgm:prSet presAssocID="{6AB0D8CB-ADF8-924B-AEC5-2DA7F6DCA90E}" presName="thinLine2b" presStyleLbl="callout" presStyleIdx="4" presStyleCnt="5"/>
      <dgm:spPr/>
    </dgm:pt>
    <dgm:pt modelId="{43BC4A9A-9429-FA49-B08E-D762A384995D}" type="pres">
      <dgm:prSet presAssocID="{6AB0D8CB-ADF8-924B-AEC5-2DA7F6DCA90E}" presName="vertSpace2b" presStyleCnt="0"/>
      <dgm:spPr/>
    </dgm:pt>
  </dgm:ptLst>
  <dgm:cxnLst>
    <dgm:cxn modelId="{D092E827-A8D3-454D-9B1B-8C74B86CF133}" type="presOf" srcId="{6AB0D8CB-ADF8-924B-AEC5-2DA7F6DCA90E}" destId="{667CF4A8-C670-A540-8CB7-E38A1B651CF9}" srcOrd="0" destOrd="0" presId="urn:microsoft.com/office/officeart/2008/layout/LinedList"/>
    <dgm:cxn modelId="{3F30562C-7755-4E42-AAE3-538817339483}" srcId="{07921DE1-8C99-4D83-9B20-A15C07FC0CE6}" destId="{6AB0D8CB-ADF8-924B-AEC5-2DA7F6DCA90E}" srcOrd="4" destOrd="0" parTransId="{061E7FBA-B69D-104F-A7C4-9ADB7710BBAE}" sibTransId="{E8E3B600-5596-0741-89A0-BCF3463094F5}"/>
    <dgm:cxn modelId="{2BC96C68-90C4-A146-9F51-1570E6720CB0}" type="presOf" srcId="{514BC727-CAEA-4DBF-BF0B-98E971FF722F}" destId="{CF5DA0E9-D9D0-2F44-832C-41AE7496BCDE}" srcOrd="0" destOrd="0" presId="urn:microsoft.com/office/officeart/2008/layout/LinedList"/>
    <dgm:cxn modelId="{5B0BCC6B-83F2-428F-8A5B-1DA00804F388}" srcId="{07921DE1-8C99-4D83-9B20-A15C07FC0CE6}" destId="{8E37ACE9-5CBA-4A75-888D-DAEC63A7E2C5}" srcOrd="1" destOrd="0" parTransId="{29DBEE90-2E14-4FE6-9181-95A90D1FD9D2}" sibTransId="{B753EC27-9F9F-4F2C-9C4A-8C4793C94EB6}"/>
    <dgm:cxn modelId="{51EC4670-C69E-41AF-97A3-663F2B9DD671}" srcId="{07921DE1-8C99-4D83-9B20-A15C07FC0CE6}" destId="{514BC727-CAEA-4DBF-BF0B-98E971FF722F}" srcOrd="0" destOrd="0" parTransId="{94149F82-EE11-4BD3-AFF4-3F6010AD5705}" sibTransId="{EF5AB233-00C6-49E5-9C8C-7E2ACA0D3F3B}"/>
    <dgm:cxn modelId="{A156F073-E492-9A41-A992-B7AAB402D77D}" type="presOf" srcId="{8E37ACE9-5CBA-4A75-888D-DAEC63A7E2C5}" destId="{49430E8B-9053-D34B-9B46-3609E02C61AD}" srcOrd="0" destOrd="0" presId="urn:microsoft.com/office/officeart/2008/layout/LinedList"/>
    <dgm:cxn modelId="{4DDDFA78-9DEE-DB44-B2DC-257531ADFA5B}" type="presOf" srcId="{D78E4AF5-B4E1-4887-BE73-63D5FA648833}" destId="{3BC0353B-081B-6F49-AA0D-6CB8BA7050B5}" srcOrd="0" destOrd="0" presId="urn:microsoft.com/office/officeart/2008/layout/LinedList"/>
    <dgm:cxn modelId="{11E18C9A-FD3E-1E49-BB3A-31C81B0B7DD1}" type="presOf" srcId="{D74B3D19-8804-4AF6-8F8D-AD7AE1304DE2}" destId="{4363B65F-74E9-F148-91BC-32B2C7E9D978}" srcOrd="0" destOrd="0" presId="urn:microsoft.com/office/officeart/2008/layout/LinedList"/>
    <dgm:cxn modelId="{063D9AA4-A916-194D-95A6-BEC217EBAC6A}" type="presOf" srcId="{07921DE1-8C99-4D83-9B20-A15C07FC0CE6}" destId="{64768ADE-A1EF-AA49-A775-9BF6FD068CCD}" srcOrd="0" destOrd="0" presId="urn:microsoft.com/office/officeart/2008/layout/LinedList"/>
    <dgm:cxn modelId="{8F2421BC-49CF-4D16-91E5-1FADD53CFDD1}" srcId="{D78E4AF5-B4E1-4887-BE73-63D5FA648833}" destId="{07921DE1-8C99-4D83-9B20-A15C07FC0CE6}" srcOrd="0" destOrd="0" parTransId="{3E82C02B-9E32-4B09-9B68-E6A981AB3268}" sibTransId="{45B53922-CBEC-4F50-B7F5-E4329AE12036}"/>
    <dgm:cxn modelId="{0EF1E4CF-D783-4DF5-96FB-4194B3A67540}" srcId="{07921DE1-8C99-4D83-9B20-A15C07FC0CE6}" destId="{FD91402B-1871-4776-86AB-179D06DC3DFC}" srcOrd="3" destOrd="0" parTransId="{2C560258-A03E-48AE-870D-9D91910BCD69}" sibTransId="{20AE9A49-8447-4C7B-AC15-D62CCFD3A6A8}"/>
    <dgm:cxn modelId="{A86856E1-A327-4447-BF12-386AD0D90F94}" type="presOf" srcId="{FD91402B-1871-4776-86AB-179D06DC3DFC}" destId="{B14FA50E-5020-8145-84CD-4B42C263DCC9}" srcOrd="0" destOrd="0" presId="urn:microsoft.com/office/officeart/2008/layout/LinedList"/>
    <dgm:cxn modelId="{60B38AFA-B0C3-46C6-82F7-906262FBC559}" srcId="{07921DE1-8C99-4D83-9B20-A15C07FC0CE6}" destId="{D74B3D19-8804-4AF6-8F8D-AD7AE1304DE2}" srcOrd="2" destOrd="0" parTransId="{8EEDD8DF-49DD-4D03-B5F4-CBCE3C25D7E1}" sibTransId="{0895FD1D-DD06-4ADC-8333-62BF52CC160F}"/>
    <dgm:cxn modelId="{BD0E30E9-A517-9B43-A209-0A72CDD3974B}" type="presParOf" srcId="{3BC0353B-081B-6F49-AA0D-6CB8BA7050B5}" destId="{79EB8333-68DA-D445-B3D9-D7B9FCCA8082}" srcOrd="0" destOrd="0" presId="urn:microsoft.com/office/officeart/2008/layout/LinedList"/>
    <dgm:cxn modelId="{BB85DCCF-2DE0-E347-AF62-00AF54678F26}" type="presParOf" srcId="{3BC0353B-081B-6F49-AA0D-6CB8BA7050B5}" destId="{C5D82302-4040-454B-AF3E-5DDE6D08ACC6}" srcOrd="1" destOrd="0" presId="urn:microsoft.com/office/officeart/2008/layout/LinedList"/>
    <dgm:cxn modelId="{7D69253A-8E17-814F-97C3-EB4AF2B59A39}" type="presParOf" srcId="{C5D82302-4040-454B-AF3E-5DDE6D08ACC6}" destId="{64768ADE-A1EF-AA49-A775-9BF6FD068CCD}" srcOrd="0" destOrd="0" presId="urn:microsoft.com/office/officeart/2008/layout/LinedList"/>
    <dgm:cxn modelId="{DCDFC454-AEE8-F243-BADB-8E8FC51DA083}" type="presParOf" srcId="{C5D82302-4040-454B-AF3E-5DDE6D08ACC6}" destId="{980D2F8B-FE48-3940-A745-A4AE958BD13D}" srcOrd="1" destOrd="0" presId="urn:microsoft.com/office/officeart/2008/layout/LinedList"/>
    <dgm:cxn modelId="{BBD67EAC-A175-434D-814A-1AFBA9EB1D84}" type="presParOf" srcId="{980D2F8B-FE48-3940-A745-A4AE958BD13D}" destId="{F2C24ED2-A438-E543-9B7B-A23ABB5001A0}" srcOrd="0" destOrd="0" presId="urn:microsoft.com/office/officeart/2008/layout/LinedList"/>
    <dgm:cxn modelId="{409B257E-939B-B04E-A695-FFA6C549D1CE}" type="presParOf" srcId="{980D2F8B-FE48-3940-A745-A4AE958BD13D}" destId="{CD912A75-80F0-EF46-9E39-1877B29E4653}" srcOrd="1" destOrd="0" presId="urn:microsoft.com/office/officeart/2008/layout/LinedList"/>
    <dgm:cxn modelId="{CB9418EA-33E7-BC49-89B3-4EE43F79F463}" type="presParOf" srcId="{CD912A75-80F0-EF46-9E39-1877B29E4653}" destId="{7A2D4678-0514-EA4A-A38E-B985EFB7AE91}" srcOrd="0" destOrd="0" presId="urn:microsoft.com/office/officeart/2008/layout/LinedList"/>
    <dgm:cxn modelId="{7D998563-1596-824B-AC60-F16E15D8F430}" type="presParOf" srcId="{CD912A75-80F0-EF46-9E39-1877B29E4653}" destId="{CF5DA0E9-D9D0-2F44-832C-41AE7496BCDE}" srcOrd="1" destOrd="0" presId="urn:microsoft.com/office/officeart/2008/layout/LinedList"/>
    <dgm:cxn modelId="{A846D4DA-81EB-D143-BB91-C232745C613D}" type="presParOf" srcId="{CD912A75-80F0-EF46-9E39-1877B29E4653}" destId="{9E856125-CCCA-FF44-8EBE-5DAE888451D7}" srcOrd="2" destOrd="0" presId="urn:microsoft.com/office/officeart/2008/layout/LinedList"/>
    <dgm:cxn modelId="{0B44A464-E7D2-374B-A46E-23B31AC2B0D8}" type="presParOf" srcId="{980D2F8B-FE48-3940-A745-A4AE958BD13D}" destId="{7C292E4F-7D3E-9D4E-AD27-C9DB70F83963}" srcOrd="2" destOrd="0" presId="urn:microsoft.com/office/officeart/2008/layout/LinedList"/>
    <dgm:cxn modelId="{610895B5-48BA-634D-8DFF-C567256FB6BB}" type="presParOf" srcId="{980D2F8B-FE48-3940-A745-A4AE958BD13D}" destId="{F791E13A-BC18-3044-BCEB-748D93A96E2B}" srcOrd="3" destOrd="0" presId="urn:microsoft.com/office/officeart/2008/layout/LinedList"/>
    <dgm:cxn modelId="{0FEFA1F3-BE82-1E4E-8D26-F11AC03E2FB9}" type="presParOf" srcId="{980D2F8B-FE48-3940-A745-A4AE958BD13D}" destId="{39898954-E806-5640-A3D3-5DD79044879E}" srcOrd="4" destOrd="0" presId="urn:microsoft.com/office/officeart/2008/layout/LinedList"/>
    <dgm:cxn modelId="{40F82208-2AD1-EF4D-AD65-7572751F3D49}" type="presParOf" srcId="{39898954-E806-5640-A3D3-5DD79044879E}" destId="{D071F189-67FE-E049-B3C4-C2F607D75759}" srcOrd="0" destOrd="0" presId="urn:microsoft.com/office/officeart/2008/layout/LinedList"/>
    <dgm:cxn modelId="{C59F2D75-B233-B34B-9977-10747D57D558}" type="presParOf" srcId="{39898954-E806-5640-A3D3-5DD79044879E}" destId="{49430E8B-9053-D34B-9B46-3609E02C61AD}" srcOrd="1" destOrd="0" presId="urn:microsoft.com/office/officeart/2008/layout/LinedList"/>
    <dgm:cxn modelId="{20BFC4CD-322D-D742-972E-A070C13A70FD}" type="presParOf" srcId="{39898954-E806-5640-A3D3-5DD79044879E}" destId="{193C865F-429C-DC44-B46E-2B3A2C3C8BFE}" srcOrd="2" destOrd="0" presId="urn:microsoft.com/office/officeart/2008/layout/LinedList"/>
    <dgm:cxn modelId="{E2CB6488-8727-5746-B38B-F6791111E797}" type="presParOf" srcId="{980D2F8B-FE48-3940-A745-A4AE958BD13D}" destId="{E1069BFE-53E2-4F4E-B782-019CC66744EF}" srcOrd="5" destOrd="0" presId="urn:microsoft.com/office/officeart/2008/layout/LinedList"/>
    <dgm:cxn modelId="{A01B9BCA-342E-6A4B-8871-1FA99663A46B}" type="presParOf" srcId="{980D2F8B-FE48-3940-A745-A4AE958BD13D}" destId="{E5210BA2-B0A0-C641-BB88-7D1BB58E626F}" srcOrd="6" destOrd="0" presId="urn:microsoft.com/office/officeart/2008/layout/LinedList"/>
    <dgm:cxn modelId="{0EB98897-C6AE-1143-99FF-AF1982881BE1}" type="presParOf" srcId="{980D2F8B-FE48-3940-A745-A4AE958BD13D}" destId="{9FEAA115-D989-024E-8692-8A5028A9878B}" srcOrd="7" destOrd="0" presId="urn:microsoft.com/office/officeart/2008/layout/LinedList"/>
    <dgm:cxn modelId="{D9668A5D-E7B1-B74B-B414-2F8D20BA111C}" type="presParOf" srcId="{9FEAA115-D989-024E-8692-8A5028A9878B}" destId="{8D121662-8E65-E848-8B5A-52C76C32CA4E}" srcOrd="0" destOrd="0" presId="urn:microsoft.com/office/officeart/2008/layout/LinedList"/>
    <dgm:cxn modelId="{8B46DDC8-517E-7A41-A80A-E1A1A1DFA54E}" type="presParOf" srcId="{9FEAA115-D989-024E-8692-8A5028A9878B}" destId="{4363B65F-74E9-F148-91BC-32B2C7E9D978}" srcOrd="1" destOrd="0" presId="urn:microsoft.com/office/officeart/2008/layout/LinedList"/>
    <dgm:cxn modelId="{A5E9FC49-340C-C247-AB30-8B78D1558D26}" type="presParOf" srcId="{9FEAA115-D989-024E-8692-8A5028A9878B}" destId="{1B206121-6DE3-F048-A259-689F5EECCEA1}" srcOrd="2" destOrd="0" presId="urn:microsoft.com/office/officeart/2008/layout/LinedList"/>
    <dgm:cxn modelId="{E052DC9D-A442-B74A-8D47-0472E7D3AE36}" type="presParOf" srcId="{980D2F8B-FE48-3940-A745-A4AE958BD13D}" destId="{7DE6AA9A-F1B1-2B4D-AD99-F9DF067525B8}" srcOrd="8" destOrd="0" presId="urn:microsoft.com/office/officeart/2008/layout/LinedList"/>
    <dgm:cxn modelId="{0D119C3A-92A7-034A-8727-F4486EEF7540}" type="presParOf" srcId="{980D2F8B-FE48-3940-A745-A4AE958BD13D}" destId="{382D9F20-C584-0044-BE9E-638387F1CC8C}" srcOrd="9" destOrd="0" presId="urn:microsoft.com/office/officeart/2008/layout/LinedList"/>
    <dgm:cxn modelId="{15EA6ACB-7A8E-F141-9C3C-21C99D8EAEB5}" type="presParOf" srcId="{980D2F8B-FE48-3940-A745-A4AE958BD13D}" destId="{3ED0CA6C-A72F-B840-A3B9-220AA41B63FB}" srcOrd="10" destOrd="0" presId="urn:microsoft.com/office/officeart/2008/layout/LinedList"/>
    <dgm:cxn modelId="{917332FF-B50B-0C49-B123-A0B4555516BF}" type="presParOf" srcId="{3ED0CA6C-A72F-B840-A3B9-220AA41B63FB}" destId="{87658691-3210-5744-9F7C-0317A2C4408F}" srcOrd="0" destOrd="0" presId="urn:microsoft.com/office/officeart/2008/layout/LinedList"/>
    <dgm:cxn modelId="{06F2B8C1-14AF-FD4B-933F-4367902188D0}" type="presParOf" srcId="{3ED0CA6C-A72F-B840-A3B9-220AA41B63FB}" destId="{B14FA50E-5020-8145-84CD-4B42C263DCC9}" srcOrd="1" destOrd="0" presId="urn:microsoft.com/office/officeart/2008/layout/LinedList"/>
    <dgm:cxn modelId="{D2715DF4-47F0-8B4D-8551-A8F9A8667D43}" type="presParOf" srcId="{3ED0CA6C-A72F-B840-A3B9-220AA41B63FB}" destId="{BBD99CA0-A361-0842-96A9-50D3D2C376BA}" srcOrd="2" destOrd="0" presId="urn:microsoft.com/office/officeart/2008/layout/LinedList"/>
    <dgm:cxn modelId="{054C6EBE-8488-1246-AB6F-82C2F1DE01C1}" type="presParOf" srcId="{980D2F8B-FE48-3940-A745-A4AE958BD13D}" destId="{A65ACF30-6DB6-1746-93E9-3A4BF8A53C40}" srcOrd="11" destOrd="0" presId="urn:microsoft.com/office/officeart/2008/layout/LinedList"/>
    <dgm:cxn modelId="{A58190FA-467B-6846-BEEC-318D4B5112E6}" type="presParOf" srcId="{980D2F8B-FE48-3940-A745-A4AE958BD13D}" destId="{D63B6F1C-E5A2-CE4F-B5E9-85A7D35796EA}" srcOrd="12" destOrd="0" presId="urn:microsoft.com/office/officeart/2008/layout/LinedList"/>
    <dgm:cxn modelId="{EBEE9683-2CBD-3B41-BCB0-0FB405E4DC9B}" type="presParOf" srcId="{980D2F8B-FE48-3940-A745-A4AE958BD13D}" destId="{484225E4-E3F4-3941-8A88-0019AE762DAA}" srcOrd="13" destOrd="0" presId="urn:microsoft.com/office/officeart/2008/layout/LinedList"/>
    <dgm:cxn modelId="{9C7E298E-67DF-804F-BA60-D3DBE5C531AD}" type="presParOf" srcId="{484225E4-E3F4-3941-8A88-0019AE762DAA}" destId="{D7D772A8-94F8-A44A-9ED7-ADFEB00E84BD}" srcOrd="0" destOrd="0" presId="urn:microsoft.com/office/officeart/2008/layout/LinedList"/>
    <dgm:cxn modelId="{7397E76A-69FB-7542-8EC3-65F73091B0E5}" type="presParOf" srcId="{484225E4-E3F4-3941-8A88-0019AE762DAA}" destId="{667CF4A8-C670-A540-8CB7-E38A1B651CF9}" srcOrd="1" destOrd="0" presId="urn:microsoft.com/office/officeart/2008/layout/LinedList"/>
    <dgm:cxn modelId="{E553B0FA-87F0-D246-81A8-4B8F10375AA0}" type="presParOf" srcId="{484225E4-E3F4-3941-8A88-0019AE762DAA}" destId="{88B39D2A-91DE-3348-8BA1-7F3EDAC10365}" srcOrd="2" destOrd="0" presId="urn:microsoft.com/office/officeart/2008/layout/LinedList"/>
    <dgm:cxn modelId="{99A5DFB0-31E2-724A-8FBD-FABB0EB7B657}" type="presParOf" srcId="{980D2F8B-FE48-3940-A745-A4AE958BD13D}" destId="{C7F7FAD8-179F-2C4F-9E86-01B8BFDA076D}" srcOrd="14" destOrd="0" presId="urn:microsoft.com/office/officeart/2008/layout/LinedList"/>
    <dgm:cxn modelId="{1B3DBC17-18C5-1E41-B0DC-033D4D18784B}" type="presParOf" srcId="{980D2F8B-FE48-3940-A745-A4AE958BD13D}" destId="{43BC4A9A-9429-FA49-B08E-D762A384995D}"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F1720C-B2E1-4769-8FD6-09E0A083E89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AABD718-CC7D-465F-8C3D-E79B8692D3D8}">
      <dgm:prSet/>
      <dgm:spPr/>
      <dgm:t>
        <a:bodyPr/>
        <a:lstStyle/>
        <a:p>
          <a:pPr algn="l">
            <a:lnSpc>
              <a:spcPct val="100000"/>
            </a:lnSpc>
          </a:pPr>
          <a:r>
            <a:rPr lang="en-US" b="1" dirty="0"/>
            <a:t>Presentation Layer</a:t>
          </a:r>
          <a:r>
            <a:rPr lang="en-US" dirty="0"/>
            <a:t>: Represented by web and mobile interfaces for user interaction.</a:t>
          </a:r>
        </a:p>
      </dgm:t>
    </dgm:pt>
    <dgm:pt modelId="{1A3BF7AD-9D96-48F6-A913-D8DBCA10FC10}" type="parTrans" cxnId="{BB2D9C34-CCB8-4225-A377-57F75B2E3920}">
      <dgm:prSet/>
      <dgm:spPr/>
      <dgm:t>
        <a:bodyPr/>
        <a:lstStyle/>
        <a:p>
          <a:endParaRPr lang="en-US"/>
        </a:p>
      </dgm:t>
    </dgm:pt>
    <dgm:pt modelId="{72966450-DE14-492C-BF4B-7CF61733C439}" type="sibTrans" cxnId="{BB2D9C34-CCB8-4225-A377-57F75B2E3920}">
      <dgm:prSet/>
      <dgm:spPr/>
      <dgm:t>
        <a:bodyPr/>
        <a:lstStyle/>
        <a:p>
          <a:pPr>
            <a:lnSpc>
              <a:spcPct val="100000"/>
            </a:lnSpc>
          </a:pPr>
          <a:endParaRPr lang="en-US"/>
        </a:p>
      </dgm:t>
    </dgm:pt>
    <dgm:pt modelId="{49A9C258-F0FC-493C-A54E-B43813BCF6BC}">
      <dgm:prSet/>
      <dgm:spPr/>
      <dgm:t>
        <a:bodyPr/>
        <a:lstStyle/>
        <a:p>
          <a:pPr>
            <a:lnSpc>
              <a:spcPct val="100000"/>
            </a:lnSpc>
          </a:pPr>
          <a:r>
            <a:rPr lang="en-US" b="1" dirty="0"/>
            <a:t>Application Layer</a:t>
          </a:r>
          <a:r>
            <a:rPr lang="en-US" dirty="0"/>
            <a:t>: Represented by modules for user authentication, data validation, and API handling.</a:t>
          </a:r>
        </a:p>
      </dgm:t>
    </dgm:pt>
    <dgm:pt modelId="{BB45E06D-E9CA-45A6-A006-E766FC33A29C}" type="parTrans" cxnId="{904943EB-6B6E-4357-9BED-E8DEB4E12123}">
      <dgm:prSet/>
      <dgm:spPr/>
      <dgm:t>
        <a:bodyPr/>
        <a:lstStyle/>
        <a:p>
          <a:endParaRPr lang="en-US"/>
        </a:p>
      </dgm:t>
    </dgm:pt>
    <dgm:pt modelId="{628726BE-B3A0-4984-9342-257D2154A0A2}" type="sibTrans" cxnId="{904943EB-6B6E-4357-9BED-E8DEB4E12123}">
      <dgm:prSet/>
      <dgm:spPr/>
      <dgm:t>
        <a:bodyPr/>
        <a:lstStyle/>
        <a:p>
          <a:pPr>
            <a:lnSpc>
              <a:spcPct val="100000"/>
            </a:lnSpc>
          </a:pPr>
          <a:endParaRPr lang="en-US"/>
        </a:p>
      </dgm:t>
    </dgm:pt>
    <dgm:pt modelId="{DB1E3518-3A29-470D-892A-8D72748F2FE4}">
      <dgm:prSet/>
      <dgm:spPr/>
      <dgm:t>
        <a:bodyPr/>
        <a:lstStyle/>
        <a:p>
          <a:pPr>
            <a:lnSpc>
              <a:spcPct val="100000"/>
            </a:lnSpc>
          </a:pPr>
          <a:r>
            <a:rPr lang="en-US" b="1" dirty="0"/>
            <a:t>Data Layer</a:t>
          </a:r>
          <a:r>
            <a:rPr lang="en-US" dirty="0"/>
            <a:t>: Represented by a centralized database with encryption and access control.</a:t>
          </a:r>
        </a:p>
      </dgm:t>
    </dgm:pt>
    <dgm:pt modelId="{50B8F04B-5334-475F-B0E4-67EDC06D651A}" type="parTrans" cxnId="{E028DD77-B7B3-40E1-AAA5-8FE3BEC094C3}">
      <dgm:prSet/>
      <dgm:spPr/>
      <dgm:t>
        <a:bodyPr/>
        <a:lstStyle/>
        <a:p>
          <a:endParaRPr lang="en-US"/>
        </a:p>
      </dgm:t>
    </dgm:pt>
    <dgm:pt modelId="{7C2BC5B1-2D7E-4C96-94CF-651DDB09E5FD}" type="sibTrans" cxnId="{E028DD77-B7B3-40E1-AAA5-8FE3BEC094C3}">
      <dgm:prSet/>
      <dgm:spPr/>
      <dgm:t>
        <a:bodyPr/>
        <a:lstStyle/>
        <a:p>
          <a:pPr>
            <a:lnSpc>
              <a:spcPct val="100000"/>
            </a:lnSpc>
          </a:pPr>
          <a:endParaRPr lang="en-US"/>
        </a:p>
      </dgm:t>
    </dgm:pt>
    <dgm:pt modelId="{80520953-7127-4BFB-B5E7-F68282F9F47B}">
      <dgm:prSet/>
      <dgm:spPr/>
      <dgm:t>
        <a:bodyPr/>
        <a:lstStyle/>
        <a:p>
          <a:pPr>
            <a:lnSpc>
              <a:spcPct val="100000"/>
            </a:lnSpc>
          </a:pPr>
          <a:r>
            <a:rPr lang="en-US" b="1" dirty="0"/>
            <a:t>Integration Layer</a:t>
          </a:r>
          <a:r>
            <a:rPr lang="en-US" dirty="0"/>
            <a:t>: Represented by APIs and protocols for external system integration.</a:t>
          </a:r>
        </a:p>
      </dgm:t>
    </dgm:pt>
    <dgm:pt modelId="{9384B725-A7CE-488D-924F-93FA8A30827D}" type="parTrans" cxnId="{2E21D4E1-D9A0-4A46-AFFF-4B9A7E2B8212}">
      <dgm:prSet/>
      <dgm:spPr/>
      <dgm:t>
        <a:bodyPr/>
        <a:lstStyle/>
        <a:p>
          <a:endParaRPr lang="en-US"/>
        </a:p>
      </dgm:t>
    </dgm:pt>
    <dgm:pt modelId="{E5A59033-2A5E-469E-BA12-5166A5118E42}" type="sibTrans" cxnId="{2E21D4E1-D9A0-4A46-AFFF-4B9A7E2B8212}">
      <dgm:prSet/>
      <dgm:spPr/>
      <dgm:t>
        <a:bodyPr/>
        <a:lstStyle/>
        <a:p>
          <a:pPr>
            <a:lnSpc>
              <a:spcPct val="100000"/>
            </a:lnSpc>
          </a:pPr>
          <a:endParaRPr lang="en-US"/>
        </a:p>
      </dgm:t>
    </dgm:pt>
    <dgm:pt modelId="{69B7628A-D722-4C25-B511-3FCD809F23DE}">
      <dgm:prSet/>
      <dgm:spPr/>
      <dgm:t>
        <a:bodyPr/>
        <a:lstStyle/>
        <a:p>
          <a:pPr>
            <a:lnSpc>
              <a:spcPct val="100000"/>
            </a:lnSpc>
          </a:pPr>
          <a:r>
            <a:rPr lang="en-US" b="1" dirty="0"/>
            <a:t>Security Laye</a:t>
          </a:r>
          <a:r>
            <a:rPr lang="en-US" dirty="0"/>
            <a:t>r: Represented by encryption, access control, and monitoring components.</a:t>
          </a:r>
        </a:p>
      </dgm:t>
    </dgm:pt>
    <dgm:pt modelId="{BDC79A7B-20E0-4E91-9A77-6235E2350319}" type="parTrans" cxnId="{1D3C8DC2-6CC7-4E7A-A9EA-A8685378120B}">
      <dgm:prSet/>
      <dgm:spPr/>
      <dgm:t>
        <a:bodyPr/>
        <a:lstStyle/>
        <a:p>
          <a:endParaRPr lang="en-US"/>
        </a:p>
      </dgm:t>
    </dgm:pt>
    <dgm:pt modelId="{5BBE9268-2D9C-4BCB-9873-00C0F406976C}" type="sibTrans" cxnId="{1D3C8DC2-6CC7-4E7A-A9EA-A8685378120B}">
      <dgm:prSet/>
      <dgm:spPr/>
      <dgm:t>
        <a:bodyPr/>
        <a:lstStyle/>
        <a:p>
          <a:pPr>
            <a:lnSpc>
              <a:spcPct val="100000"/>
            </a:lnSpc>
          </a:pPr>
          <a:endParaRPr lang="en-US"/>
        </a:p>
      </dgm:t>
    </dgm:pt>
    <dgm:pt modelId="{4DF654D3-EFB4-4E36-9F0D-303BC6BD9ABD}">
      <dgm:prSet/>
      <dgm:spPr/>
      <dgm:t>
        <a:bodyPr/>
        <a:lstStyle/>
        <a:p>
          <a:pPr>
            <a:lnSpc>
              <a:spcPct val="100000"/>
            </a:lnSpc>
          </a:pPr>
          <a:r>
            <a:rPr lang="en-US" b="1" dirty="0"/>
            <a:t>Infrastructure Layer</a:t>
          </a:r>
          <a:r>
            <a:rPr lang="en-US" dirty="0"/>
            <a:t>: Represented by servers, networking equipment, and hardware </a:t>
          </a:r>
        </a:p>
      </dgm:t>
    </dgm:pt>
    <dgm:pt modelId="{64C94837-D9E1-4F3E-9C6D-F3ECF60CE0F9}" type="parTrans" cxnId="{1354BA25-3DF6-4F56-9908-51ACE838994D}">
      <dgm:prSet/>
      <dgm:spPr/>
      <dgm:t>
        <a:bodyPr/>
        <a:lstStyle/>
        <a:p>
          <a:endParaRPr lang="en-US"/>
        </a:p>
      </dgm:t>
    </dgm:pt>
    <dgm:pt modelId="{A02D48BF-CBA5-4BF1-B36C-2B3F15245303}" type="sibTrans" cxnId="{1354BA25-3DF6-4F56-9908-51ACE838994D}">
      <dgm:prSet/>
      <dgm:spPr/>
      <dgm:t>
        <a:bodyPr/>
        <a:lstStyle/>
        <a:p>
          <a:endParaRPr lang="en-US"/>
        </a:p>
      </dgm:t>
    </dgm:pt>
    <dgm:pt modelId="{A317F488-75DD-40DF-8A0C-0F51AEEB0271}" type="pres">
      <dgm:prSet presAssocID="{30F1720C-B2E1-4769-8FD6-09E0A083E898}" presName="root" presStyleCnt="0">
        <dgm:presLayoutVars>
          <dgm:dir/>
          <dgm:resizeHandles val="exact"/>
        </dgm:presLayoutVars>
      </dgm:prSet>
      <dgm:spPr/>
    </dgm:pt>
    <dgm:pt modelId="{112F1190-7910-4DDB-95DE-A5B606E18CDE}" type="pres">
      <dgm:prSet presAssocID="{30F1720C-B2E1-4769-8FD6-09E0A083E898}" presName="container" presStyleCnt="0">
        <dgm:presLayoutVars>
          <dgm:dir/>
          <dgm:resizeHandles val="exact"/>
        </dgm:presLayoutVars>
      </dgm:prSet>
      <dgm:spPr/>
    </dgm:pt>
    <dgm:pt modelId="{A842ACED-9524-477F-B978-B287EFF7DB93}" type="pres">
      <dgm:prSet presAssocID="{4AABD718-CC7D-465F-8C3D-E79B8692D3D8}" presName="compNode" presStyleCnt="0"/>
      <dgm:spPr/>
    </dgm:pt>
    <dgm:pt modelId="{1F38FF00-FDAC-4E7C-B804-0F9C89899F6B}" type="pres">
      <dgm:prSet presAssocID="{4AABD718-CC7D-465F-8C3D-E79B8692D3D8}" presName="iconBgRect" presStyleLbl="bgShp" presStyleIdx="0" presStyleCnt="6"/>
      <dgm:spPr/>
    </dgm:pt>
    <dgm:pt modelId="{EE9E75F3-8BE1-4985-8937-34C644CC1725}" type="pres">
      <dgm:prSet presAssocID="{4AABD718-CC7D-465F-8C3D-E79B8692D3D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9C5BEDF5-C8F4-4257-9CCF-882F00ED165C}" type="pres">
      <dgm:prSet presAssocID="{4AABD718-CC7D-465F-8C3D-E79B8692D3D8}" presName="spaceRect" presStyleCnt="0"/>
      <dgm:spPr/>
    </dgm:pt>
    <dgm:pt modelId="{D1F7B251-BD5A-4E58-9877-96F8D5FFBCDE}" type="pres">
      <dgm:prSet presAssocID="{4AABD718-CC7D-465F-8C3D-E79B8692D3D8}" presName="textRect" presStyleLbl="revTx" presStyleIdx="0" presStyleCnt="6">
        <dgm:presLayoutVars>
          <dgm:chMax val="1"/>
          <dgm:chPref val="1"/>
        </dgm:presLayoutVars>
      </dgm:prSet>
      <dgm:spPr/>
    </dgm:pt>
    <dgm:pt modelId="{63C3799D-AE41-498A-A8D3-718F6054C93C}" type="pres">
      <dgm:prSet presAssocID="{72966450-DE14-492C-BF4B-7CF61733C439}" presName="sibTrans" presStyleLbl="sibTrans2D1" presStyleIdx="0" presStyleCnt="0"/>
      <dgm:spPr/>
    </dgm:pt>
    <dgm:pt modelId="{CD3BB970-7372-4042-B499-EE3A9BD57D32}" type="pres">
      <dgm:prSet presAssocID="{49A9C258-F0FC-493C-A54E-B43813BCF6BC}" presName="compNode" presStyleCnt="0"/>
      <dgm:spPr/>
    </dgm:pt>
    <dgm:pt modelId="{C6E8C2D6-16F3-4E3A-AA62-27C795D101BF}" type="pres">
      <dgm:prSet presAssocID="{49A9C258-F0FC-493C-A54E-B43813BCF6BC}" presName="iconBgRect" presStyleLbl="bgShp" presStyleIdx="1" presStyleCnt="6"/>
      <dgm:spPr/>
    </dgm:pt>
    <dgm:pt modelId="{6722500D-367C-4E88-A3E2-E6FD700C3E67}" type="pres">
      <dgm:prSet presAssocID="{49A9C258-F0FC-493C-A54E-B43813BCF6B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ey"/>
        </a:ext>
      </dgm:extLst>
    </dgm:pt>
    <dgm:pt modelId="{4686487C-998D-4229-9A47-3EAF9491AC3C}" type="pres">
      <dgm:prSet presAssocID="{49A9C258-F0FC-493C-A54E-B43813BCF6BC}" presName="spaceRect" presStyleCnt="0"/>
      <dgm:spPr/>
    </dgm:pt>
    <dgm:pt modelId="{F6878992-2134-4333-BB93-81561B5DF849}" type="pres">
      <dgm:prSet presAssocID="{49A9C258-F0FC-493C-A54E-B43813BCF6BC}" presName="textRect" presStyleLbl="revTx" presStyleIdx="1" presStyleCnt="6">
        <dgm:presLayoutVars>
          <dgm:chMax val="1"/>
          <dgm:chPref val="1"/>
        </dgm:presLayoutVars>
      </dgm:prSet>
      <dgm:spPr/>
    </dgm:pt>
    <dgm:pt modelId="{C3143F82-2589-4B41-8FE7-F62F1D2CCF85}" type="pres">
      <dgm:prSet presAssocID="{628726BE-B3A0-4984-9342-257D2154A0A2}" presName="sibTrans" presStyleLbl="sibTrans2D1" presStyleIdx="0" presStyleCnt="0"/>
      <dgm:spPr/>
    </dgm:pt>
    <dgm:pt modelId="{8D7E0120-E81B-4C19-B1D5-9F4753DF6ED1}" type="pres">
      <dgm:prSet presAssocID="{DB1E3518-3A29-470D-892A-8D72748F2FE4}" presName="compNode" presStyleCnt="0"/>
      <dgm:spPr/>
    </dgm:pt>
    <dgm:pt modelId="{15C080C6-F628-4792-B511-348365DC4544}" type="pres">
      <dgm:prSet presAssocID="{DB1E3518-3A29-470D-892A-8D72748F2FE4}" presName="iconBgRect" presStyleLbl="bgShp" presStyleIdx="2" presStyleCnt="6"/>
      <dgm:spPr/>
    </dgm:pt>
    <dgm:pt modelId="{7AC742F0-1AE6-4BD5-AA3E-C46C9ACB5335}" type="pres">
      <dgm:prSet presAssocID="{DB1E3518-3A29-470D-892A-8D72748F2FE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81261CB-2507-4D27-AAE4-96F743C59F76}" type="pres">
      <dgm:prSet presAssocID="{DB1E3518-3A29-470D-892A-8D72748F2FE4}" presName="spaceRect" presStyleCnt="0"/>
      <dgm:spPr/>
    </dgm:pt>
    <dgm:pt modelId="{4BB70F0D-C8A6-415D-BB59-A883834D8E4C}" type="pres">
      <dgm:prSet presAssocID="{DB1E3518-3A29-470D-892A-8D72748F2FE4}" presName="textRect" presStyleLbl="revTx" presStyleIdx="2" presStyleCnt="6">
        <dgm:presLayoutVars>
          <dgm:chMax val="1"/>
          <dgm:chPref val="1"/>
        </dgm:presLayoutVars>
      </dgm:prSet>
      <dgm:spPr/>
    </dgm:pt>
    <dgm:pt modelId="{16BD7301-451A-42D9-AD74-190164AAC429}" type="pres">
      <dgm:prSet presAssocID="{7C2BC5B1-2D7E-4C96-94CF-651DDB09E5FD}" presName="sibTrans" presStyleLbl="sibTrans2D1" presStyleIdx="0" presStyleCnt="0"/>
      <dgm:spPr/>
    </dgm:pt>
    <dgm:pt modelId="{D036A1BD-2DB9-42FC-ACDE-9AAA57CE3CB3}" type="pres">
      <dgm:prSet presAssocID="{80520953-7127-4BFB-B5E7-F68282F9F47B}" presName="compNode" presStyleCnt="0"/>
      <dgm:spPr/>
    </dgm:pt>
    <dgm:pt modelId="{89CEAB5C-F394-45A1-AD25-1032A754947A}" type="pres">
      <dgm:prSet presAssocID="{80520953-7127-4BFB-B5E7-F68282F9F47B}" presName="iconBgRect" presStyleLbl="bgShp" presStyleIdx="3" presStyleCnt="6"/>
      <dgm:spPr/>
    </dgm:pt>
    <dgm:pt modelId="{92563507-051F-4F7D-90D4-8C2ACF92510C}" type="pres">
      <dgm:prSet presAssocID="{80520953-7127-4BFB-B5E7-F68282F9F47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Diagram"/>
        </a:ext>
      </dgm:extLst>
    </dgm:pt>
    <dgm:pt modelId="{AA457B5B-99EC-4540-B6E0-8AD2E571BC16}" type="pres">
      <dgm:prSet presAssocID="{80520953-7127-4BFB-B5E7-F68282F9F47B}" presName="spaceRect" presStyleCnt="0"/>
      <dgm:spPr/>
    </dgm:pt>
    <dgm:pt modelId="{4C2865C8-CC3C-45A3-9C6D-8AE17575ED9E}" type="pres">
      <dgm:prSet presAssocID="{80520953-7127-4BFB-B5E7-F68282F9F47B}" presName="textRect" presStyleLbl="revTx" presStyleIdx="3" presStyleCnt="6">
        <dgm:presLayoutVars>
          <dgm:chMax val="1"/>
          <dgm:chPref val="1"/>
        </dgm:presLayoutVars>
      </dgm:prSet>
      <dgm:spPr/>
    </dgm:pt>
    <dgm:pt modelId="{5E4B003D-D6DC-491A-99F2-86B2FD0AC187}" type="pres">
      <dgm:prSet presAssocID="{E5A59033-2A5E-469E-BA12-5166A5118E42}" presName="sibTrans" presStyleLbl="sibTrans2D1" presStyleIdx="0" presStyleCnt="0"/>
      <dgm:spPr/>
    </dgm:pt>
    <dgm:pt modelId="{A6EC95F3-A7D8-4791-B6DD-80B78BA0AA58}" type="pres">
      <dgm:prSet presAssocID="{69B7628A-D722-4C25-B511-3FCD809F23DE}" presName="compNode" presStyleCnt="0"/>
      <dgm:spPr/>
    </dgm:pt>
    <dgm:pt modelId="{1ED6858F-8FBA-4CCE-9A55-759DCBC02CAA}" type="pres">
      <dgm:prSet presAssocID="{69B7628A-D722-4C25-B511-3FCD809F23DE}" presName="iconBgRect" presStyleLbl="bgShp" presStyleIdx="4" presStyleCnt="6"/>
      <dgm:spPr/>
    </dgm:pt>
    <dgm:pt modelId="{B88E55A8-1DFF-4B65-A72E-A284A799ACC8}" type="pres">
      <dgm:prSet presAssocID="{69B7628A-D722-4C25-B511-3FCD809F23DE}" presName="iconRect" presStyleLbl="node1" presStyleIdx="4" presStyleCnt="6"/>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ock"/>
        </a:ext>
      </dgm:extLst>
    </dgm:pt>
    <dgm:pt modelId="{F0EB1B7A-BF24-45C2-B218-CCDB0F117638}" type="pres">
      <dgm:prSet presAssocID="{69B7628A-D722-4C25-B511-3FCD809F23DE}" presName="spaceRect" presStyleCnt="0"/>
      <dgm:spPr/>
    </dgm:pt>
    <dgm:pt modelId="{313DAE27-9D1C-45B1-BF0E-66B1BFDBFA35}" type="pres">
      <dgm:prSet presAssocID="{69B7628A-D722-4C25-B511-3FCD809F23DE}" presName="textRect" presStyleLbl="revTx" presStyleIdx="4" presStyleCnt="6">
        <dgm:presLayoutVars>
          <dgm:chMax val="1"/>
          <dgm:chPref val="1"/>
        </dgm:presLayoutVars>
      </dgm:prSet>
      <dgm:spPr/>
    </dgm:pt>
    <dgm:pt modelId="{0853921F-67EB-47D7-A7ED-F65ECD313CF2}" type="pres">
      <dgm:prSet presAssocID="{5BBE9268-2D9C-4BCB-9873-00C0F406976C}" presName="sibTrans" presStyleLbl="sibTrans2D1" presStyleIdx="0" presStyleCnt="0"/>
      <dgm:spPr/>
    </dgm:pt>
    <dgm:pt modelId="{FCCD97C0-8D49-468E-AEB3-E2A214210BF0}" type="pres">
      <dgm:prSet presAssocID="{4DF654D3-EFB4-4E36-9F0D-303BC6BD9ABD}" presName="compNode" presStyleCnt="0"/>
      <dgm:spPr/>
    </dgm:pt>
    <dgm:pt modelId="{2BB4199C-EFB0-4A94-BD61-612509D9B647}" type="pres">
      <dgm:prSet presAssocID="{4DF654D3-EFB4-4E36-9F0D-303BC6BD9ABD}" presName="iconBgRect" presStyleLbl="bgShp" presStyleIdx="5" presStyleCnt="6"/>
      <dgm:spPr/>
    </dgm:pt>
    <dgm:pt modelId="{496E14EC-F0D7-42FE-B304-9465140F1414}" type="pres">
      <dgm:prSet presAssocID="{4DF654D3-EFB4-4E36-9F0D-303BC6BD9AB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erver"/>
        </a:ext>
      </dgm:extLst>
    </dgm:pt>
    <dgm:pt modelId="{8CB1F0E5-C2B1-4B1E-B9B8-24CF53961183}" type="pres">
      <dgm:prSet presAssocID="{4DF654D3-EFB4-4E36-9F0D-303BC6BD9ABD}" presName="spaceRect" presStyleCnt="0"/>
      <dgm:spPr/>
    </dgm:pt>
    <dgm:pt modelId="{F79B6A32-D633-4628-8969-4CC9C9DADD55}" type="pres">
      <dgm:prSet presAssocID="{4DF654D3-EFB4-4E36-9F0D-303BC6BD9ABD}" presName="textRect" presStyleLbl="revTx" presStyleIdx="5" presStyleCnt="6">
        <dgm:presLayoutVars>
          <dgm:chMax val="1"/>
          <dgm:chPref val="1"/>
        </dgm:presLayoutVars>
      </dgm:prSet>
      <dgm:spPr/>
    </dgm:pt>
  </dgm:ptLst>
  <dgm:cxnLst>
    <dgm:cxn modelId="{4870D701-5B7B-4EFD-BB0E-488A940D2B57}" type="presOf" srcId="{49A9C258-F0FC-493C-A54E-B43813BCF6BC}" destId="{F6878992-2134-4333-BB93-81561B5DF849}" srcOrd="0" destOrd="0" presId="urn:microsoft.com/office/officeart/2018/2/layout/IconCircleList"/>
    <dgm:cxn modelId="{6BE17724-91CE-48ED-A7C1-1394D725A67F}" type="presOf" srcId="{30F1720C-B2E1-4769-8FD6-09E0A083E898}" destId="{A317F488-75DD-40DF-8A0C-0F51AEEB0271}" srcOrd="0" destOrd="0" presId="urn:microsoft.com/office/officeart/2018/2/layout/IconCircleList"/>
    <dgm:cxn modelId="{1354BA25-3DF6-4F56-9908-51ACE838994D}" srcId="{30F1720C-B2E1-4769-8FD6-09E0A083E898}" destId="{4DF654D3-EFB4-4E36-9F0D-303BC6BD9ABD}" srcOrd="5" destOrd="0" parTransId="{64C94837-D9E1-4F3E-9C6D-F3ECF60CE0F9}" sibTransId="{A02D48BF-CBA5-4BF1-B36C-2B3F15245303}"/>
    <dgm:cxn modelId="{BB2D9C34-CCB8-4225-A377-57F75B2E3920}" srcId="{30F1720C-B2E1-4769-8FD6-09E0A083E898}" destId="{4AABD718-CC7D-465F-8C3D-E79B8692D3D8}" srcOrd="0" destOrd="0" parTransId="{1A3BF7AD-9D96-48F6-A913-D8DBCA10FC10}" sibTransId="{72966450-DE14-492C-BF4B-7CF61733C439}"/>
    <dgm:cxn modelId="{50BA503C-0AD3-42AF-89F8-156AC14DF281}" type="presOf" srcId="{80520953-7127-4BFB-B5E7-F68282F9F47B}" destId="{4C2865C8-CC3C-45A3-9C6D-8AE17575ED9E}" srcOrd="0" destOrd="0" presId="urn:microsoft.com/office/officeart/2018/2/layout/IconCircleList"/>
    <dgm:cxn modelId="{36687956-3BFB-474F-90C0-83E44E25290B}" type="presOf" srcId="{DB1E3518-3A29-470D-892A-8D72748F2FE4}" destId="{4BB70F0D-C8A6-415D-BB59-A883834D8E4C}" srcOrd="0" destOrd="0" presId="urn:microsoft.com/office/officeart/2018/2/layout/IconCircleList"/>
    <dgm:cxn modelId="{C1C4E860-C853-40D1-ADF4-CAE18FB8C344}" type="presOf" srcId="{628726BE-B3A0-4984-9342-257D2154A0A2}" destId="{C3143F82-2589-4B41-8FE7-F62F1D2CCF85}" srcOrd="0" destOrd="0" presId="urn:microsoft.com/office/officeart/2018/2/layout/IconCircleList"/>
    <dgm:cxn modelId="{D646E865-23C9-4B73-8225-12C7D782CE8B}" type="presOf" srcId="{72966450-DE14-492C-BF4B-7CF61733C439}" destId="{63C3799D-AE41-498A-A8D3-718F6054C93C}" srcOrd="0" destOrd="0" presId="urn:microsoft.com/office/officeart/2018/2/layout/IconCircleList"/>
    <dgm:cxn modelId="{18873569-DBDB-4820-A044-91B5D7A3F8F1}" type="presOf" srcId="{5BBE9268-2D9C-4BCB-9873-00C0F406976C}" destId="{0853921F-67EB-47D7-A7ED-F65ECD313CF2}" srcOrd="0" destOrd="0" presId="urn:microsoft.com/office/officeart/2018/2/layout/IconCircleList"/>
    <dgm:cxn modelId="{FAEA7B6C-F906-4B93-A61E-48598EDCDE6C}" type="presOf" srcId="{69B7628A-D722-4C25-B511-3FCD809F23DE}" destId="{313DAE27-9D1C-45B1-BF0E-66B1BFDBFA35}" srcOrd="0" destOrd="0" presId="urn:microsoft.com/office/officeart/2018/2/layout/IconCircleList"/>
    <dgm:cxn modelId="{E028DD77-B7B3-40E1-AAA5-8FE3BEC094C3}" srcId="{30F1720C-B2E1-4769-8FD6-09E0A083E898}" destId="{DB1E3518-3A29-470D-892A-8D72748F2FE4}" srcOrd="2" destOrd="0" parTransId="{50B8F04B-5334-475F-B0E4-67EDC06D651A}" sibTransId="{7C2BC5B1-2D7E-4C96-94CF-651DDB09E5FD}"/>
    <dgm:cxn modelId="{C3AA0F78-584B-461C-AF83-6A8E70AB4C6A}" type="presOf" srcId="{7C2BC5B1-2D7E-4C96-94CF-651DDB09E5FD}" destId="{16BD7301-451A-42D9-AD74-190164AAC429}" srcOrd="0" destOrd="0" presId="urn:microsoft.com/office/officeart/2018/2/layout/IconCircleList"/>
    <dgm:cxn modelId="{895A618D-0C81-4B2C-B81C-896C599091D9}" type="presOf" srcId="{4DF654D3-EFB4-4E36-9F0D-303BC6BD9ABD}" destId="{F79B6A32-D633-4628-8969-4CC9C9DADD55}" srcOrd="0" destOrd="0" presId="urn:microsoft.com/office/officeart/2018/2/layout/IconCircleList"/>
    <dgm:cxn modelId="{0C417A8D-70A7-45E1-9443-8A7A059D6583}" type="presOf" srcId="{E5A59033-2A5E-469E-BA12-5166A5118E42}" destId="{5E4B003D-D6DC-491A-99F2-86B2FD0AC187}" srcOrd="0" destOrd="0" presId="urn:microsoft.com/office/officeart/2018/2/layout/IconCircleList"/>
    <dgm:cxn modelId="{BAB3E0A6-F840-4EB3-A4AF-0E220F2D618D}" type="presOf" srcId="{4AABD718-CC7D-465F-8C3D-E79B8692D3D8}" destId="{D1F7B251-BD5A-4E58-9877-96F8D5FFBCDE}" srcOrd="0" destOrd="0" presId="urn:microsoft.com/office/officeart/2018/2/layout/IconCircleList"/>
    <dgm:cxn modelId="{1D3C8DC2-6CC7-4E7A-A9EA-A8685378120B}" srcId="{30F1720C-B2E1-4769-8FD6-09E0A083E898}" destId="{69B7628A-D722-4C25-B511-3FCD809F23DE}" srcOrd="4" destOrd="0" parTransId="{BDC79A7B-20E0-4E91-9A77-6235E2350319}" sibTransId="{5BBE9268-2D9C-4BCB-9873-00C0F406976C}"/>
    <dgm:cxn modelId="{2E21D4E1-D9A0-4A46-AFFF-4B9A7E2B8212}" srcId="{30F1720C-B2E1-4769-8FD6-09E0A083E898}" destId="{80520953-7127-4BFB-B5E7-F68282F9F47B}" srcOrd="3" destOrd="0" parTransId="{9384B725-A7CE-488D-924F-93FA8A30827D}" sibTransId="{E5A59033-2A5E-469E-BA12-5166A5118E42}"/>
    <dgm:cxn modelId="{904943EB-6B6E-4357-9BED-E8DEB4E12123}" srcId="{30F1720C-B2E1-4769-8FD6-09E0A083E898}" destId="{49A9C258-F0FC-493C-A54E-B43813BCF6BC}" srcOrd="1" destOrd="0" parTransId="{BB45E06D-E9CA-45A6-A006-E766FC33A29C}" sibTransId="{628726BE-B3A0-4984-9342-257D2154A0A2}"/>
    <dgm:cxn modelId="{CBCD683C-170B-49D2-8398-6EFFE8D3DBBE}" type="presParOf" srcId="{A317F488-75DD-40DF-8A0C-0F51AEEB0271}" destId="{112F1190-7910-4DDB-95DE-A5B606E18CDE}" srcOrd="0" destOrd="0" presId="urn:microsoft.com/office/officeart/2018/2/layout/IconCircleList"/>
    <dgm:cxn modelId="{BAD76F42-B528-4D98-8EEC-55E3D428B46D}" type="presParOf" srcId="{112F1190-7910-4DDB-95DE-A5B606E18CDE}" destId="{A842ACED-9524-477F-B978-B287EFF7DB93}" srcOrd="0" destOrd="0" presId="urn:microsoft.com/office/officeart/2018/2/layout/IconCircleList"/>
    <dgm:cxn modelId="{1B11FA83-782C-4ADD-A9A0-4D7D99B6BB50}" type="presParOf" srcId="{A842ACED-9524-477F-B978-B287EFF7DB93}" destId="{1F38FF00-FDAC-4E7C-B804-0F9C89899F6B}" srcOrd="0" destOrd="0" presId="urn:microsoft.com/office/officeart/2018/2/layout/IconCircleList"/>
    <dgm:cxn modelId="{BD2EED72-2EC4-4E17-A4F3-BFB3654E8756}" type="presParOf" srcId="{A842ACED-9524-477F-B978-B287EFF7DB93}" destId="{EE9E75F3-8BE1-4985-8937-34C644CC1725}" srcOrd="1" destOrd="0" presId="urn:microsoft.com/office/officeart/2018/2/layout/IconCircleList"/>
    <dgm:cxn modelId="{2DE03160-6364-4228-AACA-90BA11D6A065}" type="presParOf" srcId="{A842ACED-9524-477F-B978-B287EFF7DB93}" destId="{9C5BEDF5-C8F4-4257-9CCF-882F00ED165C}" srcOrd="2" destOrd="0" presId="urn:microsoft.com/office/officeart/2018/2/layout/IconCircleList"/>
    <dgm:cxn modelId="{5F238618-24A5-41BB-A7A2-16A83FC4CEFB}" type="presParOf" srcId="{A842ACED-9524-477F-B978-B287EFF7DB93}" destId="{D1F7B251-BD5A-4E58-9877-96F8D5FFBCDE}" srcOrd="3" destOrd="0" presId="urn:microsoft.com/office/officeart/2018/2/layout/IconCircleList"/>
    <dgm:cxn modelId="{32C4F389-A1E6-4AFC-B0F5-478CF032C0F5}" type="presParOf" srcId="{112F1190-7910-4DDB-95DE-A5B606E18CDE}" destId="{63C3799D-AE41-498A-A8D3-718F6054C93C}" srcOrd="1" destOrd="0" presId="urn:microsoft.com/office/officeart/2018/2/layout/IconCircleList"/>
    <dgm:cxn modelId="{F3A430E9-97C1-4922-A6B1-D3F7F16B697E}" type="presParOf" srcId="{112F1190-7910-4DDB-95DE-A5B606E18CDE}" destId="{CD3BB970-7372-4042-B499-EE3A9BD57D32}" srcOrd="2" destOrd="0" presId="urn:microsoft.com/office/officeart/2018/2/layout/IconCircleList"/>
    <dgm:cxn modelId="{C2694C3B-9C9B-406B-A3BF-26C91D22D84B}" type="presParOf" srcId="{CD3BB970-7372-4042-B499-EE3A9BD57D32}" destId="{C6E8C2D6-16F3-4E3A-AA62-27C795D101BF}" srcOrd="0" destOrd="0" presId="urn:microsoft.com/office/officeart/2018/2/layout/IconCircleList"/>
    <dgm:cxn modelId="{2161AF9A-C688-4CE5-8786-F63249E5FD9D}" type="presParOf" srcId="{CD3BB970-7372-4042-B499-EE3A9BD57D32}" destId="{6722500D-367C-4E88-A3E2-E6FD700C3E67}" srcOrd="1" destOrd="0" presId="urn:microsoft.com/office/officeart/2018/2/layout/IconCircleList"/>
    <dgm:cxn modelId="{66C2D915-CF05-4695-BE47-C393E638B7DA}" type="presParOf" srcId="{CD3BB970-7372-4042-B499-EE3A9BD57D32}" destId="{4686487C-998D-4229-9A47-3EAF9491AC3C}" srcOrd="2" destOrd="0" presId="urn:microsoft.com/office/officeart/2018/2/layout/IconCircleList"/>
    <dgm:cxn modelId="{44B342F5-C3F5-44B2-9AED-5C99B61EEACD}" type="presParOf" srcId="{CD3BB970-7372-4042-B499-EE3A9BD57D32}" destId="{F6878992-2134-4333-BB93-81561B5DF849}" srcOrd="3" destOrd="0" presId="urn:microsoft.com/office/officeart/2018/2/layout/IconCircleList"/>
    <dgm:cxn modelId="{69623219-86D2-4B33-84EE-9EAEE6588695}" type="presParOf" srcId="{112F1190-7910-4DDB-95DE-A5B606E18CDE}" destId="{C3143F82-2589-4B41-8FE7-F62F1D2CCF85}" srcOrd="3" destOrd="0" presId="urn:microsoft.com/office/officeart/2018/2/layout/IconCircleList"/>
    <dgm:cxn modelId="{A5700E47-5CF7-40E4-BC7E-79FF135BCD4F}" type="presParOf" srcId="{112F1190-7910-4DDB-95DE-A5B606E18CDE}" destId="{8D7E0120-E81B-4C19-B1D5-9F4753DF6ED1}" srcOrd="4" destOrd="0" presId="urn:microsoft.com/office/officeart/2018/2/layout/IconCircleList"/>
    <dgm:cxn modelId="{6D8F6D59-989C-4915-AFA8-AF1556A09E81}" type="presParOf" srcId="{8D7E0120-E81B-4C19-B1D5-9F4753DF6ED1}" destId="{15C080C6-F628-4792-B511-348365DC4544}" srcOrd="0" destOrd="0" presId="urn:microsoft.com/office/officeart/2018/2/layout/IconCircleList"/>
    <dgm:cxn modelId="{4360EDE4-87E5-467A-8EAD-B69B7A4797CE}" type="presParOf" srcId="{8D7E0120-E81B-4C19-B1D5-9F4753DF6ED1}" destId="{7AC742F0-1AE6-4BD5-AA3E-C46C9ACB5335}" srcOrd="1" destOrd="0" presId="urn:microsoft.com/office/officeart/2018/2/layout/IconCircleList"/>
    <dgm:cxn modelId="{F1F9D4F0-AE3D-4D6C-BDB0-D6F69AF04320}" type="presParOf" srcId="{8D7E0120-E81B-4C19-B1D5-9F4753DF6ED1}" destId="{381261CB-2507-4D27-AAE4-96F743C59F76}" srcOrd="2" destOrd="0" presId="urn:microsoft.com/office/officeart/2018/2/layout/IconCircleList"/>
    <dgm:cxn modelId="{10FDA64A-BAAB-4617-B552-836F8375A82C}" type="presParOf" srcId="{8D7E0120-E81B-4C19-B1D5-9F4753DF6ED1}" destId="{4BB70F0D-C8A6-415D-BB59-A883834D8E4C}" srcOrd="3" destOrd="0" presId="urn:microsoft.com/office/officeart/2018/2/layout/IconCircleList"/>
    <dgm:cxn modelId="{CB432C43-7607-4291-87AF-AF803C5C452F}" type="presParOf" srcId="{112F1190-7910-4DDB-95DE-A5B606E18CDE}" destId="{16BD7301-451A-42D9-AD74-190164AAC429}" srcOrd="5" destOrd="0" presId="urn:microsoft.com/office/officeart/2018/2/layout/IconCircleList"/>
    <dgm:cxn modelId="{17DC6C3C-5395-4365-B7D5-EE264FE42D23}" type="presParOf" srcId="{112F1190-7910-4DDB-95DE-A5B606E18CDE}" destId="{D036A1BD-2DB9-42FC-ACDE-9AAA57CE3CB3}" srcOrd="6" destOrd="0" presId="urn:microsoft.com/office/officeart/2018/2/layout/IconCircleList"/>
    <dgm:cxn modelId="{DD427B3B-F7E7-4AEE-94AA-D73E15519BAD}" type="presParOf" srcId="{D036A1BD-2DB9-42FC-ACDE-9AAA57CE3CB3}" destId="{89CEAB5C-F394-45A1-AD25-1032A754947A}" srcOrd="0" destOrd="0" presId="urn:microsoft.com/office/officeart/2018/2/layout/IconCircleList"/>
    <dgm:cxn modelId="{0A8E623B-5600-43A1-9642-5B870C8DF657}" type="presParOf" srcId="{D036A1BD-2DB9-42FC-ACDE-9AAA57CE3CB3}" destId="{92563507-051F-4F7D-90D4-8C2ACF92510C}" srcOrd="1" destOrd="0" presId="urn:microsoft.com/office/officeart/2018/2/layout/IconCircleList"/>
    <dgm:cxn modelId="{AD37C264-46A5-4744-93AA-94E2BFFD3D4E}" type="presParOf" srcId="{D036A1BD-2DB9-42FC-ACDE-9AAA57CE3CB3}" destId="{AA457B5B-99EC-4540-B6E0-8AD2E571BC16}" srcOrd="2" destOrd="0" presId="urn:microsoft.com/office/officeart/2018/2/layout/IconCircleList"/>
    <dgm:cxn modelId="{6FF6281D-20DA-4599-B245-A4F45BC4A47D}" type="presParOf" srcId="{D036A1BD-2DB9-42FC-ACDE-9AAA57CE3CB3}" destId="{4C2865C8-CC3C-45A3-9C6D-8AE17575ED9E}" srcOrd="3" destOrd="0" presId="urn:microsoft.com/office/officeart/2018/2/layout/IconCircleList"/>
    <dgm:cxn modelId="{4630893A-799C-4263-8596-4996E1BBBEE3}" type="presParOf" srcId="{112F1190-7910-4DDB-95DE-A5B606E18CDE}" destId="{5E4B003D-D6DC-491A-99F2-86B2FD0AC187}" srcOrd="7" destOrd="0" presId="urn:microsoft.com/office/officeart/2018/2/layout/IconCircleList"/>
    <dgm:cxn modelId="{5623A2F4-8E24-438F-8BB0-CD16BAC68ACB}" type="presParOf" srcId="{112F1190-7910-4DDB-95DE-A5B606E18CDE}" destId="{A6EC95F3-A7D8-4791-B6DD-80B78BA0AA58}" srcOrd="8" destOrd="0" presId="urn:microsoft.com/office/officeart/2018/2/layout/IconCircleList"/>
    <dgm:cxn modelId="{5693D118-E5D3-45FA-9319-9E7D839B87C3}" type="presParOf" srcId="{A6EC95F3-A7D8-4791-B6DD-80B78BA0AA58}" destId="{1ED6858F-8FBA-4CCE-9A55-759DCBC02CAA}" srcOrd="0" destOrd="0" presId="urn:microsoft.com/office/officeart/2018/2/layout/IconCircleList"/>
    <dgm:cxn modelId="{DEBE9B98-BE1E-4F66-9DFC-12658B4232FF}" type="presParOf" srcId="{A6EC95F3-A7D8-4791-B6DD-80B78BA0AA58}" destId="{B88E55A8-1DFF-4B65-A72E-A284A799ACC8}" srcOrd="1" destOrd="0" presId="urn:microsoft.com/office/officeart/2018/2/layout/IconCircleList"/>
    <dgm:cxn modelId="{771D315E-85CC-48AB-A4B3-8C45158F8F88}" type="presParOf" srcId="{A6EC95F3-A7D8-4791-B6DD-80B78BA0AA58}" destId="{F0EB1B7A-BF24-45C2-B218-CCDB0F117638}" srcOrd="2" destOrd="0" presId="urn:microsoft.com/office/officeart/2018/2/layout/IconCircleList"/>
    <dgm:cxn modelId="{18D3F848-6CDF-4A4C-A6A9-66C34DEA56EF}" type="presParOf" srcId="{A6EC95F3-A7D8-4791-B6DD-80B78BA0AA58}" destId="{313DAE27-9D1C-45B1-BF0E-66B1BFDBFA35}" srcOrd="3" destOrd="0" presId="urn:microsoft.com/office/officeart/2018/2/layout/IconCircleList"/>
    <dgm:cxn modelId="{34B7814B-7A3F-47B5-9CAA-93AE5A41DCBD}" type="presParOf" srcId="{112F1190-7910-4DDB-95DE-A5B606E18CDE}" destId="{0853921F-67EB-47D7-A7ED-F65ECD313CF2}" srcOrd="9" destOrd="0" presId="urn:microsoft.com/office/officeart/2018/2/layout/IconCircleList"/>
    <dgm:cxn modelId="{B15C2BAF-A69A-4BED-B0D1-9FEC49D00FF9}" type="presParOf" srcId="{112F1190-7910-4DDB-95DE-A5B606E18CDE}" destId="{FCCD97C0-8D49-468E-AEB3-E2A214210BF0}" srcOrd="10" destOrd="0" presId="urn:microsoft.com/office/officeart/2018/2/layout/IconCircleList"/>
    <dgm:cxn modelId="{4C4E7E3A-836A-4146-979E-FFD5A830656A}" type="presParOf" srcId="{FCCD97C0-8D49-468E-AEB3-E2A214210BF0}" destId="{2BB4199C-EFB0-4A94-BD61-612509D9B647}" srcOrd="0" destOrd="0" presId="urn:microsoft.com/office/officeart/2018/2/layout/IconCircleList"/>
    <dgm:cxn modelId="{647AEA56-77A3-4498-B030-0E806F9674F4}" type="presParOf" srcId="{FCCD97C0-8D49-468E-AEB3-E2A214210BF0}" destId="{496E14EC-F0D7-42FE-B304-9465140F1414}" srcOrd="1" destOrd="0" presId="urn:microsoft.com/office/officeart/2018/2/layout/IconCircleList"/>
    <dgm:cxn modelId="{3756E993-D383-4A1C-AEFD-A1BC71FAFD89}" type="presParOf" srcId="{FCCD97C0-8D49-468E-AEB3-E2A214210BF0}" destId="{8CB1F0E5-C2B1-4B1E-B9B8-24CF53961183}" srcOrd="2" destOrd="0" presId="urn:microsoft.com/office/officeart/2018/2/layout/IconCircleList"/>
    <dgm:cxn modelId="{2FF4CA54-AA59-472A-9BDB-F5EC93E2C159}" type="presParOf" srcId="{FCCD97C0-8D49-468E-AEB3-E2A214210BF0}" destId="{F79B6A32-D633-4628-8969-4CC9C9DADD5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F4FD0-46D9-354F-B468-93FB6A5A55F8}">
      <dsp:nvSpPr>
        <dsp:cNvPr id="0" name=""/>
        <dsp:cNvSpPr/>
      </dsp:nvSpPr>
      <dsp:spPr>
        <a:xfrm>
          <a:off x="2706" y="509310"/>
          <a:ext cx="2147214" cy="128832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FRAGMENTATIONS</a:t>
          </a:r>
        </a:p>
      </dsp:txBody>
      <dsp:txXfrm>
        <a:off x="2706" y="509310"/>
        <a:ext cx="2147214" cy="1288328"/>
      </dsp:txXfrm>
    </dsp:sp>
    <dsp:sp modelId="{E7BFA0A0-A154-2344-B28A-69C56082863C}">
      <dsp:nvSpPr>
        <dsp:cNvPr id="0" name=""/>
        <dsp:cNvSpPr/>
      </dsp:nvSpPr>
      <dsp:spPr>
        <a:xfrm>
          <a:off x="2364642" y="509310"/>
          <a:ext cx="2147214" cy="1288328"/>
        </a:xfrm>
        <a:prstGeom prst="rect">
          <a:avLst/>
        </a:prstGeom>
        <a:solidFill>
          <a:schemeClr val="accent5">
            <a:hueOff val="-804171"/>
            <a:satOff val="-2237"/>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Lack of Interoperability</a:t>
          </a:r>
        </a:p>
      </dsp:txBody>
      <dsp:txXfrm>
        <a:off x="2364642" y="509310"/>
        <a:ext cx="2147214" cy="1288328"/>
      </dsp:txXfrm>
    </dsp:sp>
    <dsp:sp modelId="{7C565EC1-A32F-CD4D-8D94-3B5C189FC263}">
      <dsp:nvSpPr>
        <dsp:cNvPr id="0" name=""/>
        <dsp:cNvSpPr/>
      </dsp:nvSpPr>
      <dsp:spPr>
        <a:xfrm>
          <a:off x="4726577" y="509310"/>
          <a:ext cx="2147214" cy="1288328"/>
        </a:xfrm>
        <a:prstGeom prst="rect">
          <a:avLst/>
        </a:prstGeom>
        <a:solidFill>
          <a:schemeClr val="accent5">
            <a:hueOff val="-1608342"/>
            <a:satOff val="-4475"/>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Security Vulnerability</a:t>
          </a:r>
        </a:p>
      </dsp:txBody>
      <dsp:txXfrm>
        <a:off x="4726577" y="509310"/>
        <a:ext cx="2147214" cy="1288328"/>
      </dsp:txXfrm>
    </dsp:sp>
    <dsp:sp modelId="{11C6059D-E97C-F74D-9BC7-71F2DC8BFA00}">
      <dsp:nvSpPr>
        <dsp:cNvPr id="0" name=""/>
        <dsp:cNvSpPr/>
      </dsp:nvSpPr>
      <dsp:spPr>
        <a:xfrm>
          <a:off x="7088513" y="509310"/>
          <a:ext cx="2147214" cy="1288328"/>
        </a:xfrm>
        <a:prstGeom prst="rect">
          <a:avLst/>
        </a:prstGeom>
        <a:solidFill>
          <a:schemeClr val="accent5">
            <a:hueOff val="-2412513"/>
            <a:satOff val="-6712"/>
            <a:lumOff val="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Privacy Concerns</a:t>
          </a:r>
        </a:p>
      </dsp:txBody>
      <dsp:txXfrm>
        <a:off x="7088513" y="509310"/>
        <a:ext cx="2147214" cy="1288328"/>
      </dsp:txXfrm>
    </dsp:sp>
    <dsp:sp modelId="{7B447452-353B-1748-B069-9D3080CF476B}">
      <dsp:nvSpPr>
        <dsp:cNvPr id="0" name=""/>
        <dsp:cNvSpPr/>
      </dsp:nvSpPr>
      <dsp:spPr>
        <a:xfrm>
          <a:off x="1183674" y="2012360"/>
          <a:ext cx="2147214" cy="1288328"/>
        </a:xfrm>
        <a:prstGeom prst="rect">
          <a:avLst/>
        </a:prstGeom>
        <a:solidFill>
          <a:schemeClr val="accent5">
            <a:hueOff val="-3216684"/>
            <a:satOff val="-8950"/>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Inefficiency</a:t>
          </a:r>
        </a:p>
      </dsp:txBody>
      <dsp:txXfrm>
        <a:off x="1183674" y="2012360"/>
        <a:ext cx="2147214" cy="1288328"/>
      </dsp:txXfrm>
    </dsp:sp>
    <dsp:sp modelId="{57C1C5A4-1C35-224A-AD24-B5681DC5167C}">
      <dsp:nvSpPr>
        <dsp:cNvPr id="0" name=""/>
        <dsp:cNvSpPr/>
      </dsp:nvSpPr>
      <dsp:spPr>
        <a:xfrm>
          <a:off x="3545609" y="2012360"/>
          <a:ext cx="2147214" cy="1288328"/>
        </a:xfrm>
        <a:prstGeom prst="rect">
          <a:avLst/>
        </a:prstGeom>
        <a:solidFill>
          <a:schemeClr val="accent5">
            <a:hueOff val="-4020855"/>
            <a:satOff val="-11187"/>
            <a:lumOff val="19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Lack of Control</a:t>
          </a:r>
        </a:p>
      </dsp:txBody>
      <dsp:txXfrm>
        <a:off x="3545609" y="2012360"/>
        <a:ext cx="2147214" cy="1288328"/>
      </dsp:txXfrm>
    </dsp:sp>
    <dsp:sp modelId="{2B6BAEF4-0328-8B44-A5CE-6A7EDE406677}">
      <dsp:nvSpPr>
        <dsp:cNvPr id="0" name=""/>
        <dsp:cNvSpPr/>
      </dsp:nvSpPr>
      <dsp:spPr>
        <a:xfrm>
          <a:off x="5907545" y="2012360"/>
          <a:ext cx="2147214" cy="1288328"/>
        </a:xfrm>
        <a:prstGeom prst="rect">
          <a:avLst/>
        </a:prstGeom>
        <a:solidFill>
          <a:schemeClr val="accent5">
            <a:hueOff val="-4825026"/>
            <a:satOff val="-13425"/>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Regulatory Compliance</a:t>
          </a:r>
        </a:p>
      </dsp:txBody>
      <dsp:txXfrm>
        <a:off x="5907545" y="2012360"/>
        <a:ext cx="2147214" cy="1288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B8333-68DA-D445-B3D9-D7B9FCCA8082}">
      <dsp:nvSpPr>
        <dsp:cNvPr id="0" name=""/>
        <dsp:cNvSpPr/>
      </dsp:nvSpPr>
      <dsp:spPr>
        <a:xfrm>
          <a:off x="0" y="0"/>
          <a:ext cx="949560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68ADE-A1EF-AA49-A775-9BF6FD068CCD}">
      <dsp:nvSpPr>
        <dsp:cNvPr id="0" name=""/>
        <dsp:cNvSpPr/>
      </dsp:nvSpPr>
      <dsp:spPr>
        <a:xfrm>
          <a:off x="0" y="0"/>
          <a:ext cx="1899121" cy="341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Key Features -------- &gt;</a:t>
          </a:r>
          <a:br>
            <a:rPr lang="en-US" sz="3400" kern="1200" dirty="0"/>
          </a:br>
          <a:endParaRPr lang="en-US" sz="3400" kern="1200" dirty="0"/>
        </a:p>
      </dsp:txBody>
      <dsp:txXfrm>
        <a:off x="0" y="0"/>
        <a:ext cx="1899121" cy="3416320"/>
      </dsp:txXfrm>
    </dsp:sp>
    <dsp:sp modelId="{CF5DA0E9-D9D0-2F44-832C-41AE7496BCDE}">
      <dsp:nvSpPr>
        <dsp:cNvPr id="0" name=""/>
        <dsp:cNvSpPr/>
      </dsp:nvSpPr>
      <dsp:spPr>
        <a:xfrm>
          <a:off x="2041555" y="32194"/>
          <a:ext cx="7454053" cy="64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dirty="0">
              <a:latin typeface="Aharoni" panose="02010803020104030203" pitchFamily="2" charset="-79"/>
              <a:cs typeface="Aharoni" panose="02010803020104030203" pitchFamily="2" charset="-79"/>
            </a:rPr>
            <a:t>Centralized storage</a:t>
          </a:r>
          <a:r>
            <a:rPr lang="en-US" sz="1600" kern="1200" dirty="0"/>
            <a:t>: Central database system ensuring consistency and accessibility.</a:t>
          </a:r>
        </a:p>
      </dsp:txBody>
      <dsp:txXfrm>
        <a:off x="2041555" y="32194"/>
        <a:ext cx="7454053" cy="643896"/>
      </dsp:txXfrm>
    </dsp:sp>
    <dsp:sp modelId="{7C292E4F-7D3E-9D4E-AD27-C9DB70F83963}">
      <dsp:nvSpPr>
        <dsp:cNvPr id="0" name=""/>
        <dsp:cNvSpPr/>
      </dsp:nvSpPr>
      <dsp:spPr>
        <a:xfrm>
          <a:off x="1899121" y="676091"/>
          <a:ext cx="75964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430E8B-9053-D34B-9B46-3609E02C61AD}">
      <dsp:nvSpPr>
        <dsp:cNvPr id="0" name=""/>
        <dsp:cNvSpPr/>
      </dsp:nvSpPr>
      <dsp:spPr>
        <a:xfrm>
          <a:off x="2041555" y="708285"/>
          <a:ext cx="7454053" cy="64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dirty="0">
              <a:solidFill>
                <a:prstClr val="white">
                  <a:hueOff val="0"/>
                  <a:satOff val="0"/>
                  <a:lumOff val="0"/>
                  <a:alphaOff val="0"/>
                </a:prstClr>
              </a:solidFill>
              <a:latin typeface="Aharoni" panose="02010803020104030203" pitchFamily="2" charset="-79"/>
              <a:ea typeface="+mn-ea"/>
              <a:cs typeface="Aharoni" panose="02010803020104030203" pitchFamily="2" charset="-79"/>
            </a:rPr>
            <a:t>Secure Access</a:t>
          </a:r>
          <a:r>
            <a:rPr lang="en-US" sz="1600" kern="1200" dirty="0"/>
            <a:t>: Robust security measures including encryption, access control, 2-step authentication to protect personal information. </a:t>
          </a:r>
        </a:p>
      </dsp:txBody>
      <dsp:txXfrm>
        <a:off x="2041555" y="708285"/>
        <a:ext cx="7454053" cy="643896"/>
      </dsp:txXfrm>
    </dsp:sp>
    <dsp:sp modelId="{E1069BFE-53E2-4F4E-B782-019CC66744EF}">
      <dsp:nvSpPr>
        <dsp:cNvPr id="0" name=""/>
        <dsp:cNvSpPr/>
      </dsp:nvSpPr>
      <dsp:spPr>
        <a:xfrm>
          <a:off x="1899121" y="1352182"/>
          <a:ext cx="75964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63B65F-74E9-F148-91BC-32B2C7E9D978}">
      <dsp:nvSpPr>
        <dsp:cNvPr id="0" name=""/>
        <dsp:cNvSpPr/>
      </dsp:nvSpPr>
      <dsp:spPr>
        <a:xfrm>
          <a:off x="2041555" y="1384376"/>
          <a:ext cx="7454053" cy="64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dirty="0">
              <a:solidFill>
                <a:prstClr val="white">
                  <a:hueOff val="0"/>
                  <a:satOff val="0"/>
                  <a:lumOff val="0"/>
                  <a:alphaOff val="0"/>
                </a:prstClr>
              </a:solidFill>
              <a:latin typeface="Aharoni" panose="02010803020104030203" pitchFamily="2" charset="-79"/>
              <a:ea typeface="+mn-ea"/>
              <a:cs typeface="Aharoni" panose="02010803020104030203" pitchFamily="2" charset="-79"/>
            </a:rPr>
            <a:t>Interoperability</a:t>
          </a:r>
          <a:r>
            <a:rPr lang="en-US" sz="1600" kern="1200" dirty="0">
              <a:solidFill>
                <a:prstClr val="white">
                  <a:hueOff val="0"/>
                  <a:satOff val="0"/>
                  <a:lumOff val="0"/>
                  <a:alphaOff val="0"/>
                </a:prstClr>
              </a:solidFill>
              <a:latin typeface="Trade Gothic Next Light"/>
              <a:ea typeface="+mn-ea"/>
              <a:cs typeface="+mn-cs"/>
            </a:rPr>
            <a:t>: Allowing seamless integration and data exchange.</a:t>
          </a:r>
        </a:p>
      </dsp:txBody>
      <dsp:txXfrm>
        <a:off x="2041555" y="1384376"/>
        <a:ext cx="7454053" cy="643896"/>
      </dsp:txXfrm>
    </dsp:sp>
    <dsp:sp modelId="{7DE6AA9A-F1B1-2B4D-AD99-F9DF067525B8}">
      <dsp:nvSpPr>
        <dsp:cNvPr id="0" name=""/>
        <dsp:cNvSpPr/>
      </dsp:nvSpPr>
      <dsp:spPr>
        <a:xfrm>
          <a:off x="1899121" y="2028273"/>
          <a:ext cx="75964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4FA50E-5020-8145-84CD-4B42C263DCC9}">
      <dsp:nvSpPr>
        <dsp:cNvPr id="0" name=""/>
        <dsp:cNvSpPr/>
      </dsp:nvSpPr>
      <dsp:spPr>
        <a:xfrm>
          <a:off x="2041555" y="2060468"/>
          <a:ext cx="7454053" cy="64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dirty="0">
              <a:solidFill>
                <a:prstClr val="white">
                  <a:hueOff val="0"/>
                  <a:satOff val="0"/>
                  <a:lumOff val="0"/>
                  <a:alphaOff val="0"/>
                </a:prstClr>
              </a:solidFill>
              <a:latin typeface="Aharoni" panose="02010803020104030203" pitchFamily="2" charset="-79"/>
              <a:ea typeface="+mn-ea"/>
              <a:cs typeface="Aharoni" panose="02010803020104030203" pitchFamily="2" charset="-79"/>
            </a:rPr>
            <a:t>User- Friendly</a:t>
          </a:r>
          <a:r>
            <a:rPr lang="en-US" sz="1600" kern="1200" dirty="0"/>
            <a:t>: The system provides a user-friendly interface for individuals to manage their information easily and efficiently</a:t>
          </a:r>
        </a:p>
      </dsp:txBody>
      <dsp:txXfrm>
        <a:off x="2041555" y="2060468"/>
        <a:ext cx="7454053" cy="643896"/>
      </dsp:txXfrm>
    </dsp:sp>
    <dsp:sp modelId="{A65ACF30-6DB6-1746-93E9-3A4BF8A53C40}">
      <dsp:nvSpPr>
        <dsp:cNvPr id="0" name=""/>
        <dsp:cNvSpPr/>
      </dsp:nvSpPr>
      <dsp:spPr>
        <a:xfrm>
          <a:off x="1899121" y="2704364"/>
          <a:ext cx="75964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7CF4A8-C670-A540-8CB7-E38A1B651CF9}">
      <dsp:nvSpPr>
        <dsp:cNvPr id="0" name=""/>
        <dsp:cNvSpPr/>
      </dsp:nvSpPr>
      <dsp:spPr>
        <a:xfrm>
          <a:off x="2041555" y="2736559"/>
          <a:ext cx="7454053" cy="64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dirty="0">
              <a:solidFill>
                <a:prstClr val="white">
                  <a:hueOff val="0"/>
                  <a:satOff val="0"/>
                  <a:lumOff val="0"/>
                  <a:alphaOff val="0"/>
                </a:prstClr>
              </a:solidFill>
              <a:latin typeface="Aharoni" panose="02010803020104030203" pitchFamily="2" charset="-79"/>
              <a:ea typeface="+mn-ea"/>
              <a:cs typeface="Aharoni" panose="02010803020104030203" pitchFamily="2" charset="-79"/>
            </a:rPr>
            <a:t>&amp; Greater Control over personal information.</a:t>
          </a:r>
        </a:p>
      </dsp:txBody>
      <dsp:txXfrm>
        <a:off x="2041555" y="2736559"/>
        <a:ext cx="7454053" cy="643896"/>
      </dsp:txXfrm>
    </dsp:sp>
    <dsp:sp modelId="{C7F7FAD8-179F-2C4F-9E86-01B8BFDA076D}">
      <dsp:nvSpPr>
        <dsp:cNvPr id="0" name=""/>
        <dsp:cNvSpPr/>
      </dsp:nvSpPr>
      <dsp:spPr>
        <a:xfrm>
          <a:off x="1899121" y="3380455"/>
          <a:ext cx="75964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8FF00-FDAC-4E7C-B804-0F9C89899F6B}">
      <dsp:nvSpPr>
        <dsp:cNvPr id="0" name=""/>
        <dsp:cNvSpPr/>
      </dsp:nvSpPr>
      <dsp:spPr>
        <a:xfrm>
          <a:off x="351573" y="780375"/>
          <a:ext cx="812633" cy="8126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9E75F3-8BE1-4985-8937-34C644CC1725}">
      <dsp:nvSpPr>
        <dsp:cNvPr id="0" name=""/>
        <dsp:cNvSpPr/>
      </dsp:nvSpPr>
      <dsp:spPr>
        <a:xfrm>
          <a:off x="522226" y="951028"/>
          <a:ext cx="471327" cy="4713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F7B251-BD5A-4E58-9877-96F8D5FFBCDE}">
      <dsp:nvSpPr>
        <dsp:cNvPr id="0" name=""/>
        <dsp:cNvSpPr/>
      </dsp:nvSpPr>
      <dsp:spPr>
        <a:xfrm>
          <a:off x="1338342" y="780375"/>
          <a:ext cx="1915492" cy="812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dirty="0"/>
            <a:t>Presentation Layer</a:t>
          </a:r>
          <a:r>
            <a:rPr lang="en-US" sz="1200" kern="1200" dirty="0"/>
            <a:t>: Represented by web and mobile interfaces for user interaction.</a:t>
          </a:r>
        </a:p>
      </dsp:txBody>
      <dsp:txXfrm>
        <a:off x="1338342" y="780375"/>
        <a:ext cx="1915492" cy="812633"/>
      </dsp:txXfrm>
    </dsp:sp>
    <dsp:sp modelId="{C6E8C2D6-16F3-4E3A-AA62-27C795D101BF}">
      <dsp:nvSpPr>
        <dsp:cNvPr id="0" name=""/>
        <dsp:cNvSpPr/>
      </dsp:nvSpPr>
      <dsp:spPr>
        <a:xfrm>
          <a:off x="3587594" y="780375"/>
          <a:ext cx="812633" cy="8126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22500D-367C-4E88-A3E2-E6FD700C3E67}">
      <dsp:nvSpPr>
        <dsp:cNvPr id="0" name=""/>
        <dsp:cNvSpPr/>
      </dsp:nvSpPr>
      <dsp:spPr>
        <a:xfrm>
          <a:off x="3758247" y="951028"/>
          <a:ext cx="471327" cy="4713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878992-2134-4333-BB93-81561B5DF849}">
      <dsp:nvSpPr>
        <dsp:cNvPr id="0" name=""/>
        <dsp:cNvSpPr/>
      </dsp:nvSpPr>
      <dsp:spPr>
        <a:xfrm>
          <a:off x="4574363" y="780375"/>
          <a:ext cx="1915492" cy="812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dirty="0"/>
            <a:t>Application Layer</a:t>
          </a:r>
          <a:r>
            <a:rPr lang="en-US" sz="1200" kern="1200" dirty="0"/>
            <a:t>: Represented by modules for user authentication, data validation, and API handling.</a:t>
          </a:r>
        </a:p>
      </dsp:txBody>
      <dsp:txXfrm>
        <a:off x="4574363" y="780375"/>
        <a:ext cx="1915492" cy="812633"/>
      </dsp:txXfrm>
    </dsp:sp>
    <dsp:sp modelId="{15C080C6-F628-4792-B511-348365DC4544}">
      <dsp:nvSpPr>
        <dsp:cNvPr id="0" name=""/>
        <dsp:cNvSpPr/>
      </dsp:nvSpPr>
      <dsp:spPr>
        <a:xfrm>
          <a:off x="6823615" y="780375"/>
          <a:ext cx="812633" cy="8126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742F0-1AE6-4BD5-AA3E-C46C9ACB5335}">
      <dsp:nvSpPr>
        <dsp:cNvPr id="0" name=""/>
        <dsp:cNvSpPr/>
      </dsp:nvSpPr>
      <dsp:spPr>
        <a:xfrm>
          <a:off x="6994268" y="951028"/>
          <a:ext cx="471327" cy="4713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70F0D-C8A6-415D-BB59-A883834D8E4C}">
      <dsp:nvSpPr>
        <dsp:cNvPr id="0" name=""/>
        <dsp:cNvSpPr/>
      </dsp:nvSpPr>
      <dsp:spPr>
        <a:xfrm>
          <a:off x="7810384" y="780375"/>
          <a:ext cx="1915492" cy="812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dirty="0"/>
            <a:t>Data Layer</a:t>
          </a:r>
          <a:r>
            <a:rPr lang="en-US" sz="1200" kern="1200" dirty="0"/>
            <a:t>: Represented by a centralized database with encryption and access control.</a:t>
          </a:r>
        </a:p>
      </dsp:txBody>
      <dsp:txXfrm>
        <a:off x="7810384" y="780375"/>
        <a:ext cx="1915492" cy="812633"/>
      </dsp:txXfrm>
    </dsp:sp>
    <dsp:sp modelId="{89CEAB5C-F394-45A1-AD25-1032A754947A}">
      <dsp:nvSpPr>
        <dsp:cNvPr id="0" name=""/>
        <dsp:cNvSpPr/>
      </dsp:nvSpPr>
      <dsp:spPr>
        <a:xfrm>
          <a:off x="351573" y="2245566"/>
          <a:ext cx="812633" cy="8126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563507-051F-4F7D-90D4-8C2ACF92510C}">
      <dsp:nvSpPr>
        <dsp:cNvPr id="0" name=""/>
        <dsp:cNvSpPr/>
      </dsp:nvSpPr>
      <dsp:spPr>
        <a:xfrm>
          <a:off x="522226" y="2416219"/>
          <a:ext cx="471327" cy="4713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2865C8-CC3C-45A3-9C6D-8AE17575ED9E}">
      <dsp:nvSpPr>
        <dsp:cNvPr id="0" name=""/>
        <dsp:cNvSpPr/>
      </dsp:nvSpPr>
      <dsp:spPr>
        <a:xfrm>
          <a:off x="1338342" y="2245566"/>
          <a:ext cx="1915492" cy="812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dirty="0"/>
            <a:t>Integration Layer</a:t>
          </a:r>
          <a:r>
            <a:rPr lang="en-US" sz="1200" kern="1200" dirty="0"/>
            <a:t>: Represented by APIs and protocols for external system integration.</a:t>
          </a:r>
        </a:p>
      </dsp:txBody>
      <dsp:txXfrm>
        <a:off x="1338342" y="2245566"/>
        <a:ext cx="1915492" cy="812633"/>
      </dsp:txXfrm>
    </dsp:sp>
    <dsp:sp modelId="{1ED6858F-8FBA-4CCE-9A55-759DCBC02CAA}">
      <dsp:nvSpPr>
        <dsp:cNvPr id="0" name=""/>
        <dsp:cNvSpPr/>
      </dsp:nvSpPr>
      <dsp:spPr>
        <a:xfrm>
          <a:off x="3587594" y="2245566"/>
          <a:ext cx="812633" cy="8126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8E55A8-1DFF-4B65-A72E-A284A799ACC8}">
      <dsp:nvSpPr>
        <dsp:cNvPr id="0" name=""/>
        <dsp:cNvSpPr/>
      </dsp:nvSpPr>
      <dsp:spPr>
        <a:xfrm>
          <a:off x="3758247" y="2416219"/>
          <a:ext cx="471327" cy="471327"/>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DAE27-9D1C-45B1-BF0E-66B1BFDBFA35}">
      <dsp:nvSpPr>
        <dsp:cNvPr id="0" name=""/>
        <dsp:cNvSpPr/>
      </dsp:nvSpPr>
      <dsp:spPr>
        <a:xfrm>
          <a:off x="4574363" y="2245566"/>
          <a:ext cx="1915492" cy="812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dirty="0"/>
            <a:t>Security Laye</a:t>
          </a:r>
          <a:r>
            <a:rPr lang="en-US" sz="1200" kern="1200" dirty="0"/>
            <a:t>r: Represented by encryption, access control, and monitoring components.</a:t>
          </a:r>
        </a:p>
      </dsp:txBody>
      <dsp:txXfrm>
        <a:off x="4574363" y="2245566"/>
        <a:ext cx="1915492" cy="812633"/>
      </dsp:txXfrm>
    </dsp:sp>
    <dsp:sp modelId="{2BB4199C-EFB0-4A94-BD61-612509D9B647}">
      <dsp:nvSpPr>
        <dsp:cNvPr id="0" name=""/>
        <dsp:cNvSpPr/>
      </dsp:nvSpPr>
      <dsp:spPr>
        <a:xfrm>
          <a:off x="6823615" y="2245566"/>
          <a:ext cx="812633" cy="81263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6E14EC-F0D7-42FE-B304-9465140F1414}">
      <dsp:nvSpPr>
        <dsp:cNvPr id="0" name=""/>
        <dsp:cNvSpPr/>
      </dsp:nvSpPr>
      <dsp:spPr>
        <a:xfrm>
          <a:off x="6994268" y="2416219"/>
          <a:ext cx="471327" cy="4713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B6A32-D633-4628-8969-4CC9C9DADD55}">
      <dsp:nvSpPr>
        <dsp:cNvPr id="0" name=""/>
        <dsp:cNvSpPr/>
      </dsp:nvSpPr>
      <dsp:spPr>
        <a:xfrm>
          <a:off x="7810384" y="2245566"/>
          <a:ext cx="1915492" cy="812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dirty="0"/>
            <a:t>Infrastructure Layer</a:t>
          </a:r>
          <a:r>
            <a:rPr lang="en-US" sz="1200" kern="1200" dirty="0"/>
            <a:t>: Represented by servers, networking equipment, and hardware </a:t>
          </a:r>
        </a:p>
      </dsp:txBody>
      <dsp:txXfrm>
        <a:off x="7810384" y="2245566"/>
        <a:ext cx="1915492" cy="8126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41C8E6-E1EE-6747-8805-05BD9DE586E0}"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A1A28-AB17-894E-B72E-45524381A051}" type="slidenum">
              <a:rPr lang="en-US" smtClean="0"/>
              <a:t>‹#›</a:t>
            </a:fld>
            <a:endParaRPr lang="en-US"/>
          </a:p>
        </p:txBody>
      </p:sp>
    </p:spTree>
    <p:extLst>
      <p:ext uri="{BB962C8B-B14F-4D97-AF65-F5344CB8AC3E}">
        <p14:creationId xmlns:p14="http://schemas.microsoft.com/office/powerpoint/2010/main" val="302458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7890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A1A28-AB17-894E-B72E-45524381A051}" type="slidenum">
              <a:rPr lang="en-US" smtClean="0"/>
              <a:t>13</a:t>
            </a:fld>
            <a:endParaRPr lang="en-US"/>
          </a:p>
        </p:txBody>
      </p:sp>
    </p:spTree>
    <p:extLst>
      <p:ext uri="{BB962C8B-B14F-4D97-AF65-F5344CB8AC3E}">
        <p14:creationId xmlns:p14="http://schemas.microsoft.com/office/powerpoint/2010/main" val="99213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A1A28-AB17-894E-B72E-45524381A051}" type="slidenum">
              <a:rPr lang="en-US" smtClean="0"/>
              <a:t>14</a:t>
            </a:fld>
            <a:endParaRPr lang="en-US"/>
          </a:p>
        </p:txBody>
      </p:sp>
    </p:spTree>
    <p:extLst>
      <p:ext uri="{BB962C8B-B14F-4D97-AF65-F5344CB8AC3E}">
        <p14:creationId xmlns:p14="http://schemas.microsoft.com/office/powerpoint/2010/main" val="3287409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A1A28-AB17-894E-B72E-45524381A051}" type="slidenum">
              <a:rPr lang="en-US" smtClean="0"/>
              <a:t>15</a:t>
            </a:fld>
            <a:endParaRPr lang="en-US"/>
          </a:p>
        </p:txBody>
      </p:sp>
    </p:spTree>
    <p:extLst>
      <p:ext uri="{BB962C8B-B14F-4D97-AF65-F5344CB8AC3E}">
        <p14:creationId xmlns:p14="http://schemas.microsoft.com/office/powerpoint/2010/main" val="3072311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A1A28-AB17-894E-B72E-45524381A051}" type="slidenum">
              <a:rPr lang="en-US" smtClean="0"/>
              <a:t>16</a:t>
            </a:fld>
            <a:endParaRPr lang="en-US"/>
          </a:p>
        </p:txBody>
      </p:sp>
    </p:spTree>
    <p:extLst>
      <p:ext uri="{BB962C8B-B14F-4D97-AF65-F5344CB8AC3E}">
        <p14:creationId xmlns:p14="http://schemas.microsoft.com/office/powerpoint/2010/main" val="1300803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A1A28-AB17-894E-B72E-45524381A051}" type="slidenum">
              <a:rPr lang="en-US" smtClean="0"/>
              <a:t>19</a:t>
            </a:fld>
            <a:endParaRPr lang="en-US"/>
          </a:p>
        </p:txBody>
      </p:sp>
    </p:spTree>
    <p:extLst>
      <p:ext uri="{BB962C8B-B14F-4D97-AF65-F5344CB8AC3E}">
        <p14:creationId xmlns:p14="http://schemas.microsoft.com/office/powerpoint/2010/main" val="40161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717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A1A28-AB17-894E-B72E-45524381A051}" type="slidenum">
              <a:rPr lang="en-US" smtClean="0"/>
              <a:t>2</a:t>
            </a:fld>
            <a:endParaRPr lang="en-US"/>
          </a:p>
        </p:txBody>
      </p:sp>
    </p:spTree>
    <p:extLst>
      <p:ext uri="{BB962C8B-B14F-4D97-AF65-F5344CB8AC3E}">
        <p14:creationId xmlns:p14="http://schemas.microsoft.com/office/powerpoint/2010/main" val="58745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Increasing Volume of Personal Information:</a:t>
            </a:r>
            <a:r>
              <a:rPr lang="en-US" b="0" i="0" dirty="0">
                <a:solidFill>
                  <a:srgbClr val="ECECEC"/>
                </a:solidFill>
                <a:effectLst/>
                <a:highlight>
                  <a:srgbClr val="212121"/>
                </a:highlight>
                <a:latin typeface="Söhne"/>
              </a:rPr>
              <a:t> With the proliferation of digital services and online transactions, individuals are generating and sharing more personal information than ever before. This includes information such as contact details, financial data, and health records.</a:t>
            </a:r>
          </a:p>
          <a:p>
            <a:pPr algn="l">
              <a:buFont typeface="+mj-lt"/>
              <a:buAutoNum type="arabicPeriod"/>
            </a:pPr>
            <a:r>
              <a:rPr lang="en-US" b="1" i="0" dirty="0">
                <a:solidFill>
                  <a:srgbClr val="ECECEC"/>
                </a:solidFill>
                <a:effectLst/>
                <a:highlight>
                  <a:srgbClr val="212121"/>
                </a:highlight>
                <a:latin typeface="Söhne"/>
              </a:rPr>
              <a:t>Complexity of Data Management:</a:t>
            </a:r>
            <a:r>
              <a:rPr lang="en-US" b="0" i="0" dirty="0">
                <a:solidFill>
                  <a:srgbClr val="ECECEC"/>
                </a:solidFill>
                <a:effectLst/>
                <a:highlight>
                  <a:srgbClr val="212121"/>
                </a:highlight>
                <a:latin typeface="Söhne"/>
              </a:rPr>
              <a:t> Managing personal information across multiple platforms and services can be complex and challenging. Individuals often have to update their information separately for each service, leading to inefficiencies and potential errors.</a:t>
            </a:r>
          </a:p>
          <a:p>
            <a:pPr algn="l">
              <a:buFont typeface="+mj-lt"/>
              <a:buAutoNum type="arabicPeriod"/>
            </a:pPr>
            <a:r>
              <a:rPr lang="en-US" b="1" i="0" dirty="0">
                <a:solidFill>
                  <a:srgbClr val="ECECEC"/>
                </a:solidFill>
                <a:effectLst/>
                <a:highlight>
                  <a:srgbClr val="212121"/>
                </a:highlight>
                <a:latin typeface="Söhne"/>
              </a:rPr>
              <a:t>Growing Concerns about Privacy and Security:</a:t>
            </a:r>
            <a:r>
              <a:rPr lang="en-US" b="0" i="0" dirty="0">
                <a:solidFill>
                  <a:srgbClr val="ECECEC"/>
                </a:solidFill>
                <a:effectLst/>
                <a:highlight>
                  <a:srgbClr val="212121"/>
                </a:highlight>
                <a:latin typeface="Söhne"/>
              </a:rPr>
              <a:t> There is a growing awareness and concern about privacy and security issues related to personal information. High-profile data breaches and privacy scandals have highlighted the need for better data protection measures.</a:t>
            </a:r>
          </a:p>
          <a:p>
            <a:pPr algn="l">
              <a:buFont typeface="+mj-lt"/>
              <a:buAutoNum type="arabicPeriod"/>
            </a:pPr>
            <a:r>
              <a:rPr lang="en-US" b="1" i="0" dirty="0">
                <a:solidFill>
                  <a:srgbClr val="ECECEC"/>
                </a:solidFill>
                <a:effectLst/>
                <a:highlight>
                  <a:srgbClr val="212121"/>
                </a:highlight>
                <a:latin typeface="Söhne"/>
              </a:rPr>
              <a:t>Regulatory Requirements:</a:t>
            </a:r>
            <a:r>
              <a:rPr lang="en-US" b="0" i="0" dirty="0">
                <a:solidFill>
                  <a:srgbClr val="ECECEC"/>
                </a:solidFill>
                <a:effectLst/>
                <a:highlight>
                  <a:srgbClr val="212121"/>
                </a:highlight>
                <a:latin typeface="Söhne"/>
              </a:rPr>
              <a:t> Governments around the world are introducing stricter regulations to protect personal data, such as the General Data Protection Regulation (GDPR) in Europe and the California Consumer Privacy Act (CCPA) in the United States. These regulations require organizations to implement robust data protection measures and provide individuals with more control over their personal information.</a:t>
            </a:r>
          </a:p>
          <a:p>
            <a:pPr algn="l">
              <a:buFont typeface="+mj-lt"/>
              <a:buAutoNum type="arabicPeriod"/>
            </a:pPr>
            <a:r>
              <a:rPr lang="en-US" b="1" i="0" dirty="0">
                <a:solidFill>
                  <a:srgbClr val="ECECEC"/>
                </a:solidFill>
                <a:effectLst/>
                <a:highlight>
                  <a:srgbClr val="212121"/>
                </a:highlight>
                <a:latin typeface="Söhne"/>
              </a:rPr>
              <a:t>Need for Efficiency and Convenience:</a:t>
            </a:r>
            <a:r>
              <a:rPr lang="en-US" b="0" i="0" dirty="0">
                <a:solidFill>
                  <a:srgbClr val="ECECEC"/>
                </a:solidFill>
                <a:effectLst/>
                <a:highlight>
                  <a:srgbClr val="212121"/>
                </a:highlight>
                <a:latin typeface="Söhne"/>
              </a:rPr>
              <a:t> A centralized system for managing personal information can improve efficiency and convenience for both individuals and organizations. It can streamline data management processes, reduce duplication of efforts, and ensure that information is accurate and up to date.</a:t>
            </a:r>
          </a:p>
        </p:txBody>
      </p:sp>
      <p:sp>
        <p:nvSpPr>
          <p:cNvPr id="4" name="Slide Number Placeholder 3"/>
          <p:cNvSpPr>
            <a:spLocks noGrp="1"/>
          </p:cNvSpPr>
          <p:nvPr>
            <p:ph type="sldNum" sz="quarter" idx="5"/>
          </p:nvPr>
        </p:nvSpPr>
        <p:spPr/>
        <p:txBody>
          <a:bodyPr/>
          <a:lstStyle/>
          <a:p>
            <a:fld id="{572A1A28-AB17-894E-B72E-45524381A051}" type="slidenum">
              <a:rPr lang="en-US" smtClean="0"/>
              <a:t>3</a:t>
            </a:fld>
            <a:endParaRPr lang="en-US"/>
          </a:p>
        </p:txBody>
      </p:sp>
    </p:spTree>
    <p:extLst>
      <p:ext uri="{BB962C8B-B14F-4D97-AF65-F5344CB8AC3E}">
        <p14:creationId xmlns:p14="http://schemas.microsoft.com/office/powerpoint/2010/main" val="395404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ECECEC"/>
              </a:solidFill>
              <a:effectLst/>
              <a:highlight>
                <a:srgbClr val="212121"/>
              </a:highlight>
              <a:latin typeface="Söhne"/>
            </a:endParaRPr>
          </a:p>
        </p:txBody>
      </p:sp>
      <p:sp>
        <p:nvSpPr>
          <p:cNvPr id="4" name="Slide Number Placeholder 3"/>
          <p:cNvSpPr>
            <a:spLocks noGrp="1"/>
          </p:cNvSpPr>
          <p:nvPr>
            <p:ph type="sldNum" sz="quarter" idx="5"/>
          </p:nvPr>
        </p:nvSpPr>
        <p:spPr/>
        <p:txBody>
          <a:bodyPr/>
          <a:lstStyle/>
          <a:p>
            <a:fld id="{572A1A28-AB17-894E-B72E-45524381A051}" type="slidenum">
              <a:rPr lang="en-US" smtClean="0"/>
              <a:t>4</a:t>
            </a:fld>
            <a:endParaRPr lang="en-US"/>
          </a:p>
        </p:txBody>
      </p:sp>
    </p:spTree>
    <p:extLst>
      <p:ext uri="{BB962C8B-B14F-4D97-AF65-F5344CB8AC3E}">
        <p14:creationId xmlns:p14="http://schemas.microsoft.com/office/powerpoint/2010/main" val="1540017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A1A28-AB17-894E-B72E-45524381A051}" type="slidenum">
              <a:rPr lang="en-US" smtClean="0"/>
              <a:t>6</a:t>
            </a:fld>
            <a:endParaRPr lang="en-US"/>
          </a:p>
        </p:txBody>
      </p:sp>
    </p:spTree>
    <p:extLst>
      <p:ext uri="{BB962C8B-B14F-4D97-AF65-F5344CB8AC3E}">
        <p14:creationId xmlns:p14="http://schemas.microsoft.com/office/powerpoint/2010/main" val="39964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A1A28-AB17-894E-B72E-45524381A051}" type="slidenum">
              <a:rPr lang="en-US" smtClean="0"/>
              <a:t>9</a:t>
            </a:fld>
            <a:endParaRPr lang="en-US"/>
          </a:p>
        </p:txBody>
      </p:sp>
    </p:spTree>
    <p:extLst>
      <p:ext uri="{BB962C8B-B14F-4D97-AF65-F5344CB8AC3E}">
        <p14:creationId xmlns:p14="http://schemas.microsoft.com/office/powerpoint/2010/main" val="300456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A1A28-AB17-894E-B72E-45524381A051}" type="slidenum">
              <a:rPr lang="en-US" smtClean="0"/>
              <a:t>10</a:t>
            </a:fld>
            <a:endParaRPr lang="en-US"/>
          </a:p>
        </p:txBody>
      </p:sp>
    </p:spTree>
    <p:extLst>
      <p:ext uri="{BB962C8B-B14F-4D97-AF65-F5344CB8AC3E}">
        <p14:creationId xmlns:p14="http://schemas.microsoft.com/office/powerpoint/2010/main" val="73224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A1A28-AB17-894E-B72E-45524381A051}" type="slidenum">
              <a:rPr lang="en-US" smtClean="0"/>
              <a:t>11</a:t>
            </a:fld>
            <a:endParaRPr lang="en-US"/>
          </a:p>
        </p:txBody>
      </p:sp>
    </p:spTree>
    <p:extLst>
      <p:ext uri="{BB962C8B-B14F-4D97-AF65-F5344CB8AC3E}">
        <p14:creationId xmlns:p14="http://schemas.microsoft.com/office/powerpoint/2010/main" val="2118644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A1A28-AB17-894E-B72E-45524381A051}" type="slidenum">
              <a:rPr lang="en-US" smtClean="0"/>
              <a:t>12</a:t>
            </a:fld>
            <a:endParaRPr lang="en-US"/>
          </a:p>
        </p:txBody>
      </p:sp>
    </p:spTree>
    <p:extLst>
      <p:ext uri="{BB962C8B-B14F-4D97-AF65-F5344CB8AC3E}">
        <p14:creationId xmlns:p14="http://schemas.microsoft.com/office/powerpoint/2010/main" val="1470275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4/29/24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034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4/29/24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682799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4/29/24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60556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BBB881-B6AD-45EB-9219-DBCCD21F4E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992221"/>
            <a:ext cx="9357334" cy="1644603"/>
          </a:xfrm>
        </p:spPr>
        <p:txBody>
          <a:bodyPr lIns="0" tIns="0" rIns="0" bIns="0" anchor="b">
            <a:normAutofit/>
          </a:bodyPr>
          <a:lstStyle>
            <a:lvl1pPr algn="ctr">
              <a:lnSpc>
                <a:spcPct val="100000"/>
              </a:lnSpc>
              <a:defRPr sz="3800" b="1">
                <a:solidFill>
                  <a:schemeClr val="bg2"/>
                </a:solidFill>
              </a:defRPr>
            </a:lvl1pPr>
          </a:lstStyle>
          <a:p>
            <a:r>
              <a:rPr lang="en-US" dirty="0"/>
              <a:t>Presentation Title 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2889249"/>
            <a:ext cx="9357334" cy="1474521"/>
          </a:xfrm>
        </p:spPr>
        <p:txBody>
          <a:bodyPr lIns="0" tIns="0" rIns="0" bIns="0" anchor="t"/>
          <a:lstStyle>
            <a:lvl1pPr marL="0" indent="0" algn="ctr">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4522995"/>
            <a:ext cx="9357334" cy="581025"/>
          </a:xfrm>
        </p:spPr>
        <p:txBody>
          <a:bodyPr lIns="0" tIns="0" rIns="0" bIns="0">
            <a:noAutofit/>
          </a:bodyPr>
          <a:lstStyle>
            <a:lvl1pPr marL="0" indent="0" algn="ctr">
              <a:lnSpc>
                <a:spcPct val="100000"/>
              </a:lnSpc>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Date – Location</a:t>
            </a:r>
          </a:p>
        </p:txBody>
      </p:sp>
      <p:pic>
        <p:nvPicPr>
          <p:cNvPr id="4" name="Picture 3">
            <a:extLst>
              <a:ext uri="{FF2B5EF4-FFF2-40B4-BE49-F238E27FC236}">
                <a16:creationId xmlns:a16="http://schemas.microsoft.com/office/drawing/2014/main" id="{FA28424F-46DB-9E00-71BB-100694C1973E}"/>
              </a:ext>
            </a:extLst>
          </p:cNvPr>
          <p:cNvPicPr>
            <a:picLocks noChangeAspect="1"/>
          </p:cNvPicPr>
          <p:nvPr userDrawn="1"/>
        </p:nvPicPr>
        <p:blipFill>
          <a:blip r:embed="rId3"/>
          <a:stretch>
            <a:fillRect/>
          </a:stretch>
        </p:blipFill>
        <p:spPr>
          <a:xfrm>
            <a:off x="4776482" y="5552369"/>
            <a:ext cx="2654301" cy="285781"/>
          </a:xfrm>
          <a:prstGeom prst="rect">
            <a:avLst/>
          </a:prstGeom>
        </p:spPr>
      </p:pic>
    </p:spTree>
    <p:extLst>
      <p:ext uri="{BB962C8B-B14F-4D97-AF65-F5344CB8AC3E}">
        <p14:creationId xmlns:p14="http://schemas.microsoft.com/office/powerpoint/2010/main" val="12314117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2B07E4-CDF9-4C88-A2F3-04620E58224D}"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67028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2B07E4-CDF9-4C88-A2F3-04620E58224D}"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39257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B07E4-CDF9-4C88-A2F3-04620E58224D}"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64472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2B07E4-CDF9-4C88-A2F3-04620E58224D}" type="datetimeFigureOut">
              <a:rPr lang="en-US" smtClean="0"/>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478348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2B07E4-CDF9-4C88-A2F3-04620E58224D}" type="datetimeFigureOut">
              <a:rPr lang="en-US" smtClean="0"/>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78035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2B07E4-CDF9-4C88-A2F3-04620E58224D}" type="datetimeFigureOut">
              <a:rPr lang="en-US" smtClean="0"/>
              <a:t>4/29/24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930342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B07E4-CDF9-4C88-A2F3-04620E58224D}" type="datetimeFigureOut">
              <a:rPr lang="en-US" smtClean="0"/>
              <a:t>4/29/24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9772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4/29/24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544893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2B07E4-CDF9-4C88-A2F3-04620E58224D}" type="datetimeFigureOut">
              <a:rPr lang="en-US" smtClean="0"/>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5816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2B07E4-CDF9-4C88-A2F3-04620E58224D}" type="datetimeFigureOut">
              <a:rPr lang="en-US" smtClean="0"/>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259919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2B07E4-CDF9-4C88-A2F3-04620E58224D}"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198439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2B07E4-CDF9-4C88-A2F3-04620E58224D}"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522145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4/29/24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1193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4/29/24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455137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4/29/24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576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4/29/24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1025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4/29/24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45281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4/29/24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7960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4/29/24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02611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4/29/24</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308465129"/>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11" r:id="rId6"/>
    <p:sldLayoutId id="2147483806" r:id="rId7"/>
    <p:sldLayoutId id="2147483807" r:id="rId8"/>
    <p:sldLayoutId id="2147483808" r:id="rId9"/>
    <p:sldLayoutId id="2147483810" r:id="rId10"/>
    <p:sldLayoutId id="2147483809" r:id="rId11"/>
    <p:sldLayoutId id="2147483813" r:id="rId12"/>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2B07E4-CDF9-4C88-A2F3-04620E58224D}" type="datetimeFigureOut">
              <a:rPr lang="en-US" smtClean="0"/>
              <a:pPr/>
              <a:t>4/29/24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873256148"/>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7.jpg"/><Relationship Id="rId4" Type="http://schemas.openxmlformats.org/officeDocument/2006/relationships/diagramLayout" Target="../diagrams/layout3.xml"/><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sv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svg"/><Relationship Id="rId25" Type="http://schemas.openxmlformats.org/officeDocument/2006/relationships/image" Target="../media/image50.svg"/><Relationship Id="rId2" Type="http://schemas.openxmlformats.org/officeDocument/2006/relationships/notesSlide" Target="../notesSlides/notesSlide8.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sv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svg"/><Relationship Id="rId23" Type="http://schemas.openxmlformats.org/officeDocument/2006/relationships/image" Target="../media/image48.sv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29.svg"/><Relationship Id="rId9" Type="http://schemas.openxmlformats.org/officeDocument/2006/relationships/image" Target="../media/image34.jpg"/><Relationship Id="rId14" Type="http://schemas.openxmlformats.org/officeDocument/2006/relationships/image" Target="../media/image39.png"/><Relationship Id="rId22"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svg"/><Relationship Id="rId18" Type="http://schemas.openxmlformats.org/officeDocument/2006/relationships/image" Target="../media/image43.png"/><Relationship Id="rId26" Type="http://schemas.openxmlformats.org/officeDocument/2006/relationships/image" Target="../media/image57.png"/><Relationship Id="rId3" Type="http://schemas.openxmlformats.org/officeDocument/2006/relationships/image" Target="../media/image28.png"/><Relationship Id="rId21" Type="http://schemas.openxmlformats.org/officeDocument/2006/relationships/image" Target="../media/image48.sv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svg"/><Relationship Id="rId25" Type="http://schemas.openxmlformats.org/officeDocument/2006/relationships/image" Target="../media/image56.svg"/><Relationship Id="rId2" Type="http://schemas.openxmlformats.org/officeDocument/2006/relationships/notesSlide" Target="../notesSlides/notesSlide9.xml"/><Relationship Id="rId16" Type="http://schemas.openxmlformats.org/officeDocument/2006/relationships/image" Target="../media/image41.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36.svg"/><Relationship Id="rId24" Type="http://schemas.openxmlformats.org/officeDocument/2006/relationships/image" Target="../media/image55.png"/><Relationship Id="rId5" Type="http://schemas.openxmlformats.org/officeDocument/2006/relationships/image" Target="../media/image51.png"/><Relationship Id="rId15" Type="http://schemas.openxmlformats.org/officeDocument/2006/relationships/image" Target="../media/image40.svg"/><Relationship Id="rId23" Type="http://schemas.openxmlformats.org/officeDocument/2006/relationships/image" Target="../media/image54.sv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29.svg"/><Relationship Id="rId9" Type="http://schemas.openxmlformats.org/officeDocument/2006/relationships/image" Target="../media/image34.jpg"/><Relationship Id="rId14" Type="http://schemas.openxmlformats.org/officeDocument/2006/relationships/image" Target="../media/image39.png"/><Relationship Id="rId22" Type="http://schemas.openxmlformats.org/officeDocument/2006/relationships/image" Target="../media/image53.png"/><Relationship Id="rId27" Type="http://schemas.openxmlformats.org/officeDocument/2006/relationships/image" Target="../media/image58.sv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7.png"/><Relationship Id="rId26" Type="http://schemas.openxmlformats.org/officeDocument/2006/relationships/image" Target="../media/image65.png"/><Relationship Id="rId3" Type="http://schemas.openxmlformats.org/officeDocument/2006/relationships/image" Target="../media/image28.png"/><Relationship Id="rId21" Type="http://schemas.openxmlformats.org/officeDocument/2006/relationships/image" Target="../media/image60.svg"/><Relationship Id="rId7" Type="http://schemas.openxmlformats.org/officeDocument/2006/relationships/image" Target="../media/image34.jp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64.svg"/><Relationship Id="rId2" Type="http://schemas.openxmlformats.org/officeDocument/2006/relationships/notesSlide" Target="../notesSlides/notesSlide10.xml"/><Relationship Id="rId16" Type="http://schemas.openxmlformats.org/officeDocument/2006/relationships/image" Target="../media/image43.png"/><Relationship Id="rId20" Type="http://schemas.openxmlformats.org/officeDocument/2006/relationships/image" Target="../media/image59.png"/><Relationship Id="rId29"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svg"/><Relationship Id="rId24" Type="http://schemas.openxmlformats.org/officeDocument/2006/relationships/image" Target="../media/image63.png"/><Relationship Id="rId5" Type="http://schemas.openxmlformats.org/officeDocument/2006/relationships/image" Target="../media/image32.png"/><Relationship Id="rId15" Type="http://schemas.openxmlformats.org/officeDocument/2006/relationships/image" Target="../media/image42.svg"/><Relationship Id="rId23" Type="http://schemas.openxmlformats.org/officeDocument/2006/relationships/image" Target="../media/image62.svg"/><Relationship Id="rId28" Type="http://schemas.openxmlformats.org/officeDocument/2006/relationships/image" Target="../media/image67.png"/><Relationship Id="rId10" Type="http://schemas.openxmlformats.org/officeDocument/2006/relationships/image" Target="../media/image37.png"/><Relationship Id="rId19" Type="http://schemas.openxmlformats.org/officeDocument/2006/relationships/image" Target="../media/image48.svg"/><Relationship Id="rId31" Type="http://schemas.openxmlformats.org/officeDocument/2006/relationships/image" Target="../media/image70.svg"/><Relationship Id="rId4" Type="http://schemas.openxmlformats.org/officeDocument/2006/relationships/image" Target="../media/image29.sv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s>
</file>

<file path=ppt/slides/_rels/slide14.xml.rels><?xml version="1.0" encoding="UTF-8" standalone="yes"?>
<Relationships xmlns="http://schemas.openxmlformats.org/package/2006/relationships"><Relationship Id="rId13" Type="http://schemas.openxmlformats.org/officeDocument/2006/relationships/image" Target="../media/image44.sv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34.jpg"/><Relationship Id="rId21" Type="http://schemas.openxmlformats.org/officeDocument/2006/relationships/image" Target="../media/image48.svg"/><Relationship Id="rId34" Type="http://schemas.openxmlformats.org/officeDocument/2006/relationships/image" Target="../media/image83.pn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62.svg"/><Relationship Id="rId25" Type="http://schemas.openxmlformats.org/officeDocument/2006/relationships/image" Target="../media/image74.svg"/><Relationship Id="rId33" Type="http://schemas.openxmlformats.org/officeDocument/2006/relationships/image" Target="../media/image82.svg"/><Relationship Id="rId2" Type="http://schemas.openxmlformats.org/officeDocument/2006/relationships/notesSlide" Target="../notesSlides/notesSlide11.xml"/><Relationship Id="rId16" Type="http://schemas.openxmlformats.org/officeDocument/2006/relationships/image" Target="../media/image61.png"/><Relationship Id="rId20" Type="http://schemas.openxmlformats.org/officeDocument/2006/relationships/image" Target="../media/image47.png"/><Relationship Id="rId29" Type="http://schemas.openxmlformats.org/officeDocument/2006/relationships/image" Target="../media/image78.sv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svg"/><Relationship Id="rId24" Type="http://schemas.openxmlformats.org/officeDocument/2006/relationships/image" Target="../media/image73.png"/><Relationship Id="rId32" Type="http://schemas.openxmlformats.org/officeDocument/2006/relationships/image" Target="../media/image81.png"/><Relationship Id="rId5" Type="http://schemas.openxmlformats.org/officeDocument/2006/relationships/image" Target="../media/image36.svg"/><Relationship Id="rId15" Type="http://schemas.openxmlformats.org/officeDocument/2006/relationships/image" Target="../media/image60.svg"/><Relationship Id="rId23" Type="http://schemas.openxmlformats.org/officeDocument/2006/relationships/image" Target="../media/image72.svg"/><Relationship Id="rId28" Type="http://schemas.openxmlformats.org/officeDocument/2006/relationships/image" Target="../media/image77.png"/><Relationship Id="rId10" Type="http://schemas.openxmlformats.org/officeDocument/2006/relationships/image" Target="../media/image41.png"/><Relationship Id="rId19" Type="http://schemas.openxmlformats.org/officeDocument/2006/relationships/image" Target="../media/image68.svg"/><Relationship Id="rId31" Type="http://schemas.openxmlformats.org/officeDocument/2006/relationships/image" Target="../media/image80.sv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59.png"/><Relationship Id="rId22" Type="http://schemas.openxmlformats.org/officeDocument/2006/relationships/image" Target="../media/image71.png"/><Relationship Id="rId27" Type="http://schemas.openxmlformats.org/officeDocument/2006/relationships/image" Target="../media/image76.svg"/><Relationship Id="rId30" Type="http://schemas.openxmlformats.org/officeDocument/2006/relationships/image" Target="../media/image79.png"/><Relationship Id="rId35" Type="http://schemas.openxmlformats.org/officeDocument/2006/relationships/image" Target="../media/image84.svg"/><Relationship Id="rId8" Type="http://schemas.openxmlformats.org/officeDocument/2006/relationships/image" Target="../media/image39.png"/></Relationships>
</file>

<file path=ppt/slides/_rels/slide15.xml.rels><?xml version="1.0" encoding="UTF-8" standalone="yes"?>
<Relationships xmlns="http://schemas.openxmlformats.org/package/2006/relationships"><Relationship Id="rId13" Type="http://schemas.openxmlformats.org/officeDocument/2006/relationships/image" Target="../media/image44.svg"/><Relationship Id="rId18" Type="http://schemas.openxmlformats.org/officeDocument/2006/relationships/image" Target="../media/image67.png"/><Relationship Id="rId26" Type="http://schemas.openxmlformats.org/officeDocument/2006/relationships/image" Target="../media/image87.png"/><Relationship Id="rId21" Type="http://schemas.openxmlformats.org/officeDocument/2006/relationships/image" Target="../media/image48.svg"/><Relationship Id="rId34" Type="http://schemas.openxmlformats.org/officeDocument/2006/relationships/image" Target="../media/image95.sv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62.svg"/><Relationship Id="rId25" Type="http://schemas.openxmlformats.org/officeDocument/2006/relationships/image" Target="../media/image86.svg"/><Relationship Id="rId33" Type="http://schemas.openxmlformats.org/officeDocument/2006/relationships/image" Target="../media/image94.svg"/><Relationship Id="rId38" Type="http://schemas.openxmlformats.org/officeDocument/2006/relationships/image" Target="../media/image99.svg"/><Relationship Id="rId2" Type="http://schemas.openxmlformats.org/officeDocument/2006/relationships/notesSlide" Target="../notesSlides/notesSlide12.xml"/><Relationship Id="rId16" Type="http://schemas.openxmlformats.org/officeDocument/2006/relationships/image" Target="../media/image61.png"/><Relationship Id="rId20" Type="http://schemas.openxmlformats.org/officeDocument/2006/relationships/image" Target="../media/image47.png"/><Relationship Id="rId29" Type="http://schemas.openxmlformats.org/officeDocument/2006/relationships/image" Target="../media/image90.sv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svg"/><Relationship Id="rId24" Type="http://schemas.openxmlformats.org/officeDocument/2006/relationships/image" Target="../media/image85.png"/><Relationship Id="rId32" Type="http://schemas.openxmlformats.org/officeDocument/2006/relationships/image" Target="../media/image93.png"/><Relationship Id="rId37" Type="http://schemas.openxmlformats.org/officeDocument/2006/relationships/image" Target="../media/image98.png"/><Relationship Id="rId5" Type="http://schemas.openxmlformats.org/officeDocument/2006/relationships/image" Target="../media/image36.svg"/><Relationship Id="rId15" Type="http://schemas.openxmlformats.org/officeDocument/2006/relationships/image" Target="../media/image60.svg"/><Relationship Id="rId23" Type="http://schemas.openxmlformats.org/officeDocument/2006/relationships/image" Target="../media/image74.svg"/><Relationship Id="rId28" Type="http://schemas.openxmlformats.org/officeDocument/2006/relationships/image" Target="../media/image89.png"/><Relationship Id="rId36" Type="http://schemas.openxmlformats.org/officeDocument/2006/relationships/image" Target="../media/image97.svg"/><Relationship Id="rId10" Type="http://schemas.openxmlformats.org/officeDocument/2006/relationships/image" Target="../media/image41.png"/><Relationship Id="rId19" Type="http://schemas.openxmlformats.org/officeDocument/2006/relationships/image" Target="../media/image68.svg"/><Relationship Id="rId31" Type="http://schemas.openxmlformats.org/officeDocument/2006/relationships/image" Target="../media/image92.sv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59.png"/><Relationship Id="rId22" Type="http://schemas.openxmlformats.org/officeDocument/2006/relationships/image" Target="../media/image73.png"/><Relationship Id="rId27" Type="http://schemas.openxmlformats.org/officeDocument/2006/relationships/image" Target="../media/image88.svg"/><Relationship Id="rId30" Type="http://schemas.openxmlformats.org/officeDocument/2006/relationships/image" Target="../media/image91.png"/><Relationship Id="rId35" Type="http://schemas.openxmlformats.org/officeDocument/2006/relationships/image" Target="../media/image96.png"/><Relationship Id="rId8" Type="http://schemas.openxmlformats.org/officeDocument/2006/relationships/image" Target="../media/image39.png"/><Relationship Id="rId3" Type="http://schemas.openxmlformats.org/officeDocument/2006/relationships/image" Target="../media/image34.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01.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06126C6-5CE1-BFAB-2CCF-C1EDBC00F320}"/>
              </a:ext>
            </a:extLst>
          </p:cNvPr>
          <p:cNvSpPr>
            <a:spLocks noGrp="1"/>
          </p:cNvSpPr>
          <p:nvPr>
            <p:ph type="body" sz="quarter" idx="10"/>
          </p:nvPr>
        </p:nvSpPr>
        <p:spPr>
          <a:xfrm>
            <a:off x="1424966" y="3195376"/>
            <a:ext cx="9357334" cy="2170445"/>
          </a:xfrm>
        </p:spPr>
        <p:txBody>
          <a:bodyPr/>
          <a:lstStyle/>
          <a:p>
            <a:r>
              <a:rPr lang="en-US" sz="800" dirty="0">
                <a:solidFill>
                  <a:schemeClr val="tx1"/>
                </a:solidFill>
              </a:rPr>
              <a:t>by</a:t>
            </a:r>
          </a:p>
          <a:p>
            <a:r>
              <a:rPr lang="en-US" b="1" dirty="0">
                <a:solidFill>
                  <a:schemeClr val="tx1"/>
                </a:solidFill>
              </a:rPr>
              <a:t>Tushar Yadav  [885174284]</a:t>
            </a:r>
          </a:p>
          <a:p>
            <a:endParaRPr lang="en-US" b="1" dirty="0">
              <a:solidFill>
                <a:schemeClr val="tx1"/>
              </a:solidFill>
            </a:endParaRPr>
          </a:p>
          <a:p>
            <a:endParaRPr lang="en-US" b="1" dirty="0">
              <a:solidFill>
                <a:schemeClr val="tx1"/>
              </a:solidFill>
            </a:endParaRPr>
          </a:p>
          <a:p>
            <a:r>
              <a:rPr lang="en-US" sz="1000" dirty="0">
                <a:solidFill>
                  <a:schemeClr val="tx1"/>
                </a:solidFill>
              </a:rPr>
              <a:t>submitted to</a:t>
            </a:r>
          </a:p>
          <a:p>
            <a:r>
              <a:rPr lang="en-US" b="1" dirty="0">
                <a:solidFill>
                  <a:schemeClr val="tx1"/>
                </a:solidFill>
              </a:rPr>
              <a:t>Prof. Kenneth Kung</a:t>
            </a:r>
          </a:p>
          <a:p>
            <a:r>
              <a:rPr lang="en-US" sz="1200" dirty="0">
                <a:solidFill>
                  <a:schemeClr val="tx1"/>
                </a:solidFill>
              </a:rPr>
              <a:t>CPSC 589 – Seminar</a:t>
            </a:r>
            <a:br>
              <a:rPr lang="en-US" sz="1200" dirty="0">
                <a:solidFill>
                  <a:schemeClr val="tx1"/>
                </a:solidFill>
              </a:rPr>
            </a:br>
            <a:r>
              <a:rPr lang="en-US" sz="1200" dirty="0">
                <a:solidFill>
                  <a:schemeClr val="tx1"/>
                </a:solidFill>
              </a:rPr>
              <a:t>APRIL 30, 2024</a:t>
            </a: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2029767"/>
            <a:ext cx="9357334" cy="607057"/>
          </a:xfrm>
        </p:spPr>
        <p:txBody>
          <a:bodyPr/>
          <a:lstStyle/>
          <a:p>
            <a:r>
              <a:rPr lang="en-US" dirty="0">
                <a:solidFill>
                  <a:schemeClr val="tx1"/>
                </a:solidFill>
              </a:rPr>
              <a:t>UNIVERSAL IDENTITY NEXUS</a:t>
            </a:r>
          </a:p>
        </p:txBody>
      </p:sp>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F84C198-47E8-0B0E-6320-2099C9C701E4}"/>
              </a:ext>
            </a:extLst>
          </p:cNvPr>
          <p:cNvSpPr>
            <a:spLocks noGrp="1"/>
          </p:cNvSpPr>
          <p:nvPr>
            <p:ph type="title"/>
          </p:nvPr>
        </p:nvSpPr>
        <p:spPr>
          <a:xfrm>
            <a:off x="833364" y="758992"/>
            <a:ext cx="9238434" cy="857559"/>
          </a:xfrm>
        </p:spPr>
        <p:txBody>
          <a:bodyPr/>
          <a:lstStyle/>
          <a:p>
            <a:r>
              <a:rPr lang="en-US" dirty="0"/>
              <a:t>Components</a:t>
            </a:r>
          </a:p>
        </p:txBody>
      </p:sp>
      <p:graphicFrame>
        <p:nvGraphicFramePr>
          <p:cNvPr id="22" name="TextBox 1">
            <a:extLst>
              <a:ext uri="{FF2B5EF4-FFF2-40B4-BE49-F238E27FC236}">
                <a16:creationId xmlns:a16="http://schemas.microsoft.com/office/drawing/2014/main" id="{F11A2282-E27C-68AB-7CF5-6BA6BA6D9FDC}"/>
              </a:ext>
            </a:extLst>
          </p:cNvPr>
          <p:cNvGraphicFramePr/>
          <p:nvPr>
            <p:extLst>
              <p:ext uri="{D42A27DB-BD31-4B8C-83A1-F6EECF244321}">
                <p14:modId xmlns:p14="http://schemas.microsoft.com/office/powerpoint/2010/main" val="3393181733"/>
              </p:ext>
            </p:extLst>
          </p:nvPr>
        </p:nvGraphicFramePr>
        <p:xfrm>
          <a:off x="952500" y="1571625"/>
          <a:ext cx="10077450" cy="3838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8110BD05-3B7D-207C-B689-FDF4CED49760}"/>
              </a:ext>
            </a:extLst>
          </p:cNvPr>
          <p:cNvSpPr/>
          <p:nvPr/>
        </p:nvSpPr>
        <p:spPr>
          <a:xfrm>
            <a:off x="4081950" y="5286375"/>
            <a:ext cx="812633" cy="8126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 name="Graphic 4" descr="Customer review with solid fill">
            <a:extLst>
              <a:ext uri="{FF2B5EF4-FFF2-40B4-BE49-F238E27FC236}">
                <a16:creationId xmlns:a16="http://schemas.microsoft.com/office/drawing/2014/main" id="{BE1D8D6A-34A1-724C-1D3A-7A4D10C1BC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43" y="5429993"/>
            <a:ext cx="530352" cy="530352"/>
          </a:xfrm>
          <a:prstGeom prst="rect">
            <a:avLst/>
          </a:prstGeom>
        </p:spPr>
      </p:pic>
      <p:sp>
        <p:nvSpPr>
          <p:cNvPr id="6" name="Rectangle 5">
            <a:extLst>
              <a:ext uri="{FF2B5EF4-FFF2-40B4-BE49-F238E27FC236}">
                <a16:creationId xmlns:a16="http://schemas.microsoft.com/office/drawing/2014/main" id="{5FABA300-F6CB-94C0-F4D7-3B92B0E35EE2}"/>
              </a:ext>
            </a:extLst>
          </p:cNvPr>
          <p:cNvSpPr/>
          <p:nvPr/>
        </p:nvSpPr>
        <p:spPr>
          <a:xfrm>
            <a:off x="4248864" y="5441950"/>
            <a:ext cx="492126" cy="492126"/>
          </a:xfrm>
          <a:prstGeom prst="rect">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91DA172-820F-861A-1737-2F28A7784510}"/>
              </a:ext>
            </a:extLst>
          </p:cNvPr>
          <p:cNvSpPr txBox="1"/>
          <p:nvPr/>
        </p:nvSpPr>
        <p:spPr>
          <a:xfrm>
            <a:off x="5104565" y="5286375"/>
            <a:ext cx="2867129" cy="830997"/>
          </a:xfrm>
          <a:prstGeom prst="rect">
            <a:avLst/>
          </a:prstGeom>
          <a:noFill/>
        </p:spPr>
        <p:txBody>
          <a:bodyPr wrap="square" rtlCol="0">
            <a:spAutoFit/>
          </a:bodyPr>
          <a:lstStyle/>
          <a:p>
            <a:r>
              <a:rPr lang="en-US" sz="1200" b="1" dirty="0">
                <a:solidFill>
                  <a:prstClr val="black">
                    <a:hueOff val="0"/>
                    <a:satOff val="0"/>
                    <a:lumOff val="0"/>
                    <a:alphaOff val="0"/>
                  </a:prstClr>
                </a:solidFill>
                <a:latin typeface="Trade Gothic Next Light"/>
              </a:rPr>
              <a:t>Client Layer: </a:t>
            </a:r>
            <a:r>
              <a:rPr lang="en-US" sz="1200" dirty="0">
                <a:solidFill>
                  <a:prstClr val="black">
                    <a:hueOff val="0"/>
                    <a:satOff val="0"/>
                    <a:lumOff val="0"/>
                    <a:alphaOff val="0"/>
                  </a:prstClr>
                </a:solidFill>
                <a:latin typeface="Trade Gothic Next Light"/>
              </a:rPr>
              <a:t>Represent clients like shopping apps, social media platforms, or other sites that will be using your system for users' information </a:t>
            </a:r>
          </a:p>
        </p:txBody>
      </p:sp>
      <p:pic>
        <p:nvPicPr>
          <p:cNvPr id="10" name="Picture 9" descr="Electronic components on a white background">
            <a:extLst>
              <a:ext uri="{FF2B5EF4-FFF2-40B4-BE49-F238E27FC236}">
                <a16:creationId xmlns:a16="http://schemas.microsoft.com/office/drawing/2014/main" id="{5FBD94C9-8134-CD50-7AAD-7CFBD0D0656C}"/>
              </a:ext>
            </a:extLst>
          </p:cNvPr>
          <p:cNvPicPr>
            <a:picLocks noChangeAspect="1"/>
          </p:cNvPicPr>
          <p:nvPr/>
        </p:nvPicPr>
        <p:blipFill>
          <a:blip r:embed="rId10">
            <a:alphaModFix amt="24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824810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7A90-5D9C-DF88-E57B-0E090BDA9681}"/>
              </a:ext>
            </a:extLst>
          </p:cNvPr>
          <p:cNvSpPr>
            <a:spLocks noGrp="1"/>
          </p:cNvSpPr>
          <p:nvPr>
            <p:ph type="title"/>
          </p:nvPr>
        </p:nvSpPr>
        <p:spPr>
          <a:xfrm>
            <a:off x="147380" y="44281"/>
            <a:ext cx="9238434" cy="857559"/>
          </a:xfrm>
        </p:spPr>
        <p:txBody>
          <a:bodyPr/>
          <a:lstStyle/>
          <a:p>
            <a:r>
              <a:rPr lang="en-US" dirty="0"/>
              <a:t>HOW will THIS WORK (user side)…</a:t>
            </a:r>
          </a:p>
        </p:txBody>
      </p:sp>
      <p:pic>
        <p:nvPicPr>
          <p:cNvPr id="5" name="Graphic 4" descr="Man with solid fill">
            <a:extLst>
              <a:ext uri="{FF2B5EF4-FFF2-40B4-BE49-F238E27FC236}">
                <a16:creationId xmlns:a16="http://schemas.microsoft.com/office/drawing/2014/main" id="{A7E9DD4C-B381-1EE0-0950-685AAD2A71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3212" y="2992179"/>
            <a:ext cx="1240972" cy="1240972"/>
          </a:xfrm>
          <a:prstGeom prst="rect">
            <a:avLst/>
          </a:prstGeom>
        </p:spPr>
      </p:pic>
      <p:pic>
        <p:nvPicPr>
          <p:cNvPr id="7" name="Graphic 6" descr="Arrow: Slight curve with solid fill">
            <a:extLst>
              <a:ext uri="{FF2B5EF4-FFF2-40B4-BE49-F238E27FC236}">
                <a16:creationId xmlns:a16="http://schemas.microsoft.com/office/drawing/2014/main" id="{BDF85D02-4534-A731-3125-2951DE82DC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24184" y="3386657"/>
            <a:ext cx="457200" cy="457200"/>
          </a:xfrm>
          <a:prstGeom prst="rect">
            <a:avLst/>
          </a:prstGeom>
        </p:spPr>
      </p:pic>
      <p:pic>
        <p:nvPicPr>
          <p:cNvPr id="9" name="Graphic 8" descr="Laptop with solid fill">
            <a:extLst>
              <a:ext uri="{FF2B5EF4-FFF2-40B4-BE49-F238E27FC236}">
                <a16:creationId xmlns:a16="http://schemas.microsoft.com/office/drawing/2014/main" id="{F21D4665-6300-ECD2-A32C-F2079DB080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6795" y="2588203"/>
            <a:ext cx="914400" cy="914400"/>
          </a:xfrm>
          <a:prstGeom prst="rect">
            <a:avLst/>
          </a:prstGeom>
        </p:spPr>
      </p:pic>
      <p:sp>
        <p:nvSpPr>
          <p:cNvPr id="11" name="TextBox 10">
            <a:extLst>
              <a:ext uri="{FF2B5EF4-FFF2-40B4-BE49-F238E27FC236}">
                <a16:creationId xmlns:a16="http://schemas.microsoft.com/office/drawing/2014/main" id="{86CD1565-09AE-60AF-6318-80E99ABFFE5D}"/>
              </a:ext>
            </a:extLst>
          </p:cNvPr>
          <p:cNvSpPr txBox="1"/>
          <p:nvPr/>
        </p:nvSpPr>
        <p:spPr>
          <a:xfrm>
            <a:off x="3200403" y="2824285"/>
            <a:ext cx="247184" cy="369332"/>
          </a:xfrm>
          <a:prstGeom prst="rect">
            <a:avLst/>
          </a:prstGeom>
          <a:noFill/>
        </p:spPr>
        <p:txBody>
          <a:bodyPr wrap="none" rtlCol="0">
            <a:spAutoFit/>
          </a:bodyPr>
          <a:lstStyle/>
          <a:p>
            <a:r>
              <a:rPr lang="en-US" b="1" dirty="0">
                <a:latin typeface="Aharoni" panose="02010803020104030203" pitchFamily="2" charset="-79"/>
                <a:cs typeface="Aharoni" panose="02010803020104030203" pitchFamily="2" charset="-79"/>
              </a:rPr>
              <a:t>i</a:t>
            </a:r>
          </a:p>
        </p:txBody>
      </p:sp>
      <p:pic>
        <p:nvPicPr>
          <p:cNvPr id="13" name="Picture 12" descr="Sphere of mesh and nodes">
            <a:extLst>
              <a:ext uri="{FF2B5EF4-FFF2-40B4-BE49-F238E27FC236}">
                <a16:creationId xmlns:a16="http://schemas.microsoft.com/office/drawing/2014/main" id="{12C57F73-ADA0-3214-E034-81579A2C39D1}"/>
              </a:ext>
            </a:extLst>
          </p:cNvPr>
          <p:cNvPicPr>
            <a:picLocks noChangeAspect="1"/>
          </p:cNvPicPr>
          <p:nvPr/>
        </p:nvPicPr>
        <p:blipFill>
          <a:blip r:embed="rId9"/>
          <a:stretch>
            <a:fillRect/>
          </a:stretch>
        </p:blipFill>
        <p:spPr>
          <a:xfrm>
            <a:off x="7795507" y="3556995"/>
            <a:ext cx="4396494" cy="3297371"/>
          </a:xfrm>
          <a:prstGeom prst="rect">
            <a:avLst/>
          </a:prstGeom>
        </p:spPr>
      </p:pic>
      <p:pic>
        <p:nvPicPr>
          <p:cNvPr id="17" name="Graphic 16" descr="Internet Of Things with solid fill">
            <a:extLst>
              <a:ext uri="{FF2B5EF4-FFF2-40B4-BE49-F238E27FC236}">
                <a16:creationId xmlns:a16="http://schemas.microsoft.com/office/drawing/2014/main" id="{6D9F3FB6-6950-415A-4F6B-87982F7766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43634" y="2417604"/>
            <a:ext cx="2148673" cy="2148673"/>
          </a:xfrm>
          <a:prstGeom prst="rect">
            <a:avLst/>
          </a:prstGeom>
        </p:spPr>
      </p:pic>
      <p:pic>
        <p:nvPicPr>
          <p:cNvPr id="21" name="Graphic 20" descr="Marker outline">
            <a:extLst>
              <a:ext uri="{FF2B5EF4-FFF2-40B4-BE49-F238E27FC236}">
                <a16:creationId xmlns:a16="http://schemas.microsoft.com/office/drawing/2014/main" id="{9198D6B1-1F0D-2996-1C08-6D3ECC62B7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042" y="1613737"/>
            <a:ext cx="914400" cy="914400"/>
          </a:xfrm>
          <a:prstGeom prst="rect">
            <a:avLst/>
          </a:prstGeom>
        </p:spPr>
      </p:pic>
      <p:pic>
        <p:nvPicPr>
          <p:cNvPr id="24" name="Graphic 23" descr="Telephone outline">
            <a:extLst>
              <a:ext uri="{FF2B5EF4-FFF2-40B4-BE49-F238E27FC236}">
                <a16:creationId xmlns:a16="http://schemas.microsoft.com/office/drawing/2014/main" id="{09834BB9-5A2A-0C37-DFCC-75FC2DE6BF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91825" y="2299537"/>
            <a:ext cx="914400" cy="914400"/>
          </a:xfrm>
          <a:prstGeom prst="rect">
            <a:avLst/>
          </a:prstGeom>
        </p:spPr>
      </p:pic>
      <p:pic>
        <p:nvPicPr>
          <p:cNvPr id="27" name="Graphic 26" descr="Envelope outline">
            <a:extLst>
              <a:ext uri="{FF2B5EF4-FFF2-40B4-BE49-F238E27FC236}">
                <a16:creationId xmlns:a16="http://schemas.microsoft.com/office/drawing/2014/main" id="{D84BC1D8-C906-B068-7B72-52E4B26A890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92307" y="3534255"/>
            <a:ext cx="914400" cy="914400"/>
          </a:xfrm>
          <a:prstGeom prst="rect">
            <a:avLst/>
          </a:prstGeom>
        </p:spPr>
      </p:pic>
      <p:pic>
        <p:nvPicPr>
          <p:cNvPr id="30" name="Graphic 29" descr="Key outline">
            <a:extLst>
              <a:ext uri="{FF2B5EF4-FFF2-40B4-BE49-F238E27FC236}">
                <a16:creationId xmlns:a16="http://schemas.microsoft.com/office/drawing/2014/main" id="{BCED2DCE-5101-30BB-DBCD-2903BD0675C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06117" y="4452947"/>
            <a:ext cx="914400" cy="914400"/>
          </a:xfrm>
          <a:prstGeom prst="rect">
            <a:avLst/>
          </a:prstGeom>
        </p:spPr>
      </p:pic>
      <p:pic>
        <p:nvPicPr>
          <p:cNvPr id="33" name="Graphic 32" descr="Arrow: Slight curve outline">
            <a:extLst>
              <a:ext uri="{FF2B5EF4-FFF2-40B4-BE49-F238E27FC236}">
                <a16:creationId xmlns:a16="http://schemas.microsoft.com/office/drawing/2014/main" id="{9D4F714D-5EEF-DBA3-1F50-0230957DA6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23618" y="1279959"/>
            <a:ext cx="914400" cy="914400"/>
          </a:xfrm>
          <a:prstGeom prst="rect">
            <a:avLst/>
          </a:prstGeom>
        </p:spPr>
      </p:pic>
      <p:pic>
        <p:nvPicPr>
          <p:cNvPr id="34" name="Graphic 33" descr="Arrow: Slight curve outline">
            <a:extLst>
              <a:ext uri="{FF2B5EF4-FFF2-40B4-BE49-F238E27FC236}">
                <a16:creationId xmlns:a16="http://schemas.microsoft.com/office/drawing/2014/main" id="{DE47F41B-E33F-72B8-E614-C15643542D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23618" y="2698265"/>
            <a:ext cx="914400" cy="914400"/>
          </a:xfrm>
          <a:prstGeom prst="rect">
            <a:avLst/>
          </a:prstGeom>
        </p:spPr>
      </p:pic>
      <p:pic>
        <p:nvPicPr>
          <p:cNvPr id="35" name="Graphic 34" descr="Arrow: Slight curve outline">
            <a:extLst>
              <a:ext uri="{FF2B5EF4-FFF2-40B4-BE49-F238E27FC236}">
                <a16:creationId xmlns:a16="http://schemas.microsoft.com/office/drawing/2014/main" id="{F25BDAB1-00F4-E19B-0BA3-F88C1A0335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23618" y="4141957"/>
            <a:ext cx="914400" cy="914400"/>
          </a:xfrm>
          <a:prstGeom prst="rect">
            <a:avLst/>
          </a:prstGeom>
        </p:spPr>
      </p:pic>
      <p:pic>
        <p:nvPicPr>
          <p:cNvPr id="36" name="Graphic 35" descr="Arrow: Slight curve outline">
            <a:extLst>
              <a:ext uri="{FF2B5EF4-FFF2-40B4-BE49-F238E27FC236}">
                <a16:creationId xmlns:a16="http://schemas.microsoft.com/office/drawing/2014/main" id="{35EAD948-801F-FA7A-4C47-6E49C0F088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23618" y="5453949"/>
            <a:ext cx="914400" cy="914400"/>
          </a:xfrm>
          <a:prstGeom prst="rect">
            <a:avLst/>
          </a:prstGeom>
        </p:spPr>
      </p:pic>
      <p:sp>
        <p:nvSpPr>
          <p:cNvPr id="37" name="TextBox 36">
            <a:extLst>
              <a:ext uri="{FF2B5EF4-FFF2-40B4-BE49-F238E27FC236}">
                <a16:creationId xmlns:a16="http://schemas.microsoft.com/office/drawing/2014/main" id="{6FA4913B-0167-A19A-20CB-DCDDF01EB38C}"/>
              </a:ext>
            </a:extLst>
          </p:cNvPr>
          <p:cNvSpPr txBox="1"/>
          <p:nvPr/>
        </p:nvSpPr>
        <p:spPr>
          <a:xfrm>
            <a:off x="4495884" y="2024327"/>
            <a:ext cx="1541563" cy="261610"/>
          </a:xfrm>
          <a:prstGeom prst="rect">
            <a:avLst/>
          </a:prstGeom>
          <a:noFill/>
        </p:spPr>
        <p:txBody>
          <a:bodyPr wrap="square" rtlCol="0">
            <a:spAutoFit/>
          </a:bodyPr>
          <a:lstStyle/>
          <a:p>
            <a:r>
              <a:rPr lang="en-US" sz="1100" dirty="0"/>
              <a:t>Location &amp; Addresses </a:t>
            </a:r>
          </a:p>
        </p:txBody>
      </p:sp>
      <p:sp>
        <p:nvSpPr>
          <p:cNvPr id="38" name="TextBox 37">
            <a:extLst>
              <a:ext uri="{FF2B5EF4-FFF2-40B4-BE49-F238E27FC236}">
                <a16:creationId xmlns:a16="http://schemas.microsoft.com/office/drawing/2014/main" id="{54EA6DA9-04A0-2E4C-88D9-A2F5938A1A7D}"/>
              </a:ext>
            </a:extLst>
          </p:cNvPr>
          <p:cNvSpPr txBox="1"/>
          <p:nvPr/>
        </p:nvSpPr>
        <p:spPr>
          <a:xfrm>
            <a:off x="4888962" y="3436113"/>
            <a:ext cx="893193" cy="261610"/>
          </a:xfrm>
          <a:prstGeom prst="rect">
            <a:avLst/>
          </a:prstGeom>
          <a:noFill/>
        </p:spPr>
        <p:txBody>
          <a:bodyPr wrap="square" rtlCol="0">
            <a:spAutoFit/>
          </a:bodyPr>
          <a:lstStyle>
            <a:defPPr>
              <a:defRPr lang="en-US"/>
            </a:defPPr>
            <a:lvl1pPr>
              <a:defRPr sz="1100"/>
            </a:lvl1pPr>
          </a:lstStyle>
          <a:p>
            <a:r>
              <a:rPr lang="en-US" dirty="0"/>
              <a:t>Contact No.</a:t>
            </a:r>
          </a:p>
        </p:txBody>
      </p:sp>
      <p:sp>
        <p:nvSpPr>
          <p:cNvPr id="39" name="TextBox 38">
            <a:extLst>
              <a:ext uri="{FF2B5EF4-FFF2-40B4-BE49-F238E27FC236}">
                <a16:creationId xmlns:a16="http://schemas.microsoft.com/office/drawing/2014/main" id="{9D7F302B-29F5-A4FD-D28F-D9C8B74049F2}"/>
              </a:ext>
            </a:extLst>
          </p:cNvPr>
          <p:cNvSpPr txBox="1"/>
          <p:nvPr/>
        </p:nvSpPr>
        <p:spPr>
          <a:xfrm>
            <a:off x="4964302" y="4864989"/>
            <a:ext cx="742511" cy="261610"/>
          </a:xfrm>
          <a:prstGeom prst="rect">
            <a:avLst/>
          </a:prstGeom>
          <a:noFill/>
        </p:spPr>
        <p:txBody>
          <a:bodyPr wrap="square" rtlCol="0">
            <a:spAutoFit/>
          </a:bodyPr>
          <a:lstStyle>
            <a:defPPr>
              <a:defRPr lang="en-US"/>
            </a:defPPr>
            <a:lvl1pPr>
              <a:defRPr sz="1100"/>
            </a:lvl1pPr>
          </a:lstStyle>
          <a:p>
            <a:r>
              <a:rPr lang="en-US" dirty="0"/>
              <a:t>Email IDs</a:t>
            </a:r>
          </a:p>
        </p:txBody>
      </p:sp>
      <p:sp>
        <p:nvSpPr>
          <p:cNvPr id="40" name="TextBox 39">
            <a:extLst>
              <a:ext uri="{FF2B5EF4-FFF2-40B4-BE49-F238E27FC236}">
                <a16:creationId xmlns:a16="http://schemas.microsoft.com/office/drawing/2014/main" id="{5FF3872C-AB9B-229C-724B-BDA6D316ECF8}"/>
              </a:ext>
            </a:extLst>
          </p:cNvPr>
          <p:cNvSpPr txBox="1"/>
          <p:nvPr/>
        </p:nvSpPr>
        <p:spPr>
          <a:xfrm>
            <a:off x="4443904" y="6147918"/>
            <a:ext cx="1665841" cy="261610"/>
          </a:xfrm>
          <a:prstGeom prst="rect">
            <a:avLst/>
          </a:prstGeom>
          <a:noFill/>
        </p:spPr>
        <p:txBody>
          <a:bodyPr wrap="square" rtlCol="0">
            <a:spAutoFit/>
          </a:bodyPr>
          <a:lstStyle>
            <a:defPPr>
              <a:defRPr lang="en-US"/>
            </a:defPPr>
            <a:lvl1pPr>
              <a:defRPr sz="1100"/>
            </a:lvl1pPr>
          </a:lstStyle>
          <a:p>
            <a:r>
              <a:rPr lang="en-US" dirty="0"/>
              <a:t>Usernames &amp; Passwords</a:t>
            </a:r>
          </a:p>
        </p:txBody>
      </p:sp>
      <p:pic>
        <p:nvPicPr>
          <p:cNvPr id="42" name="Graphic 41" descr="Smart Phone with solid fill">
            <a:extLst>
              <a:ext uri="{FF2B5EF4-FFF2-40B4-BE49-F238E27FC236}">
                <a16:creationId xmlns:a16="http://schemas.microsoft.com/office/drawing/2014/main" id="{71219A60-48C6-680B-AEF9-A41B722D079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874355" y="3870434"/>
            <a:ext cx="914400" cy="914400"/>
          </a:xfrm>
          <a:prstGeom prst="rect">
            <a:avLst/>
          </a:prstGeom>
        </p:spPr>
      </p:pic>
      <p:sp>
        <p:nvSpPr>
          <p:cNvPr id="43" name="TextBox 42">
            <a:extLst>
              <a:ext uri="{FF2B5EF4-FFF2-40B4-BE49-F238E27FC236}">
                <a16:creationId xmlns:a16="http://schemas.microsoft.com/office/drawing/2014/main" id="{F0E8F464-9818-BD98-1ED5-430F963EBC37}"/>
              </a:ext>
            </a:extLst>
          </p:cNvPr>
          <p:cNvSpPr txBox="1"/>
          <p:nvPr/>
        </p:nvSpPr>
        <p:spPr>
          <a:xfrm>
            <a:off x="7872885" y="1850740"/>
            <a:ext cx="3083126" cy="338554"/>
          </a:xfrm>
          <a:prstGeom prst="rect">
            <a:avLst/>
          </a:prstGeom>
          <a:noFill/>
        </p:spPr>
        <p:txBody>
          <a:bodyPr wrap="square" rtlCol="0">
            <a:spAutoFit/>
          </a:bodyPr>
          <a:lstStyle/>
          <a:p>
            <a:r>
              <a:rPr lang="en-US" sz="1600" dirty="0"/>
              <a:t>Location and Addresses </a:t>
            </a:r>
          </a:p>
        </p:txBody>
      </p:sp>
      <p:sp>
        <p:nvSpPr>
          <p:cNvPr id="44" name="TextBox 43">
            <a:extLst>
              <a:ext uri="{FF2B5EF4-FFF2-40B4-BE49-F238E27FC236}">
                <a16:creationId xmlns:a16="http://schemas.microsoft.com/office/drawing/2014/main" id="{B4DE70FE-689E-8EFB-F67D-4ED81198F2CB}"/>
              </a:ext>
            </a:extLst>
          </p:cNvPr>
          <p:cNvSpPr txBox="1"/>
          <p:nvPr/>
        </p:nvSpPr>
        <p:spPr>
          <a:xfrm>
            <a:off x="9606225" y="2608523"/>
            <a:ext cx="1220399" cy="338554"/>
          </a:xfrm>
          <a:prstGeom prst="rect">
            <a:avLst/>
          </a:prstGeom>
          <a:noFill/>
        </p:spPr>
        <p:txBody>
          <a:bodyPr wrap="none" rtlCol="0">
            <a:spAutoFit/>
          </a:bodyPr>
          <a:lstStyle/>
          <a:p>
            <a:r>
              <a:rPr lang="en-US" sz="1600" dirty="0"/>
              <a:t>Contact No.</a:t>
            </a:r>
          </a:p>
        </p:txBody>
      </p:sp>
      <p:sp>
        <p:nvSpPr>
          <p:cNvPr id="45" name="TextBox 44">
            <a:extLst>
              <a:ext uri="{FF2B5EF4-FFF2-40B4-BE49-F238E27FC236}">
                <a16:creationId xmlns:a16="http://schemas.microsoft.com/office/drawing/2014/main" id="{6E3A30B5-CDA7-F155-36C9-CB84AB62ECFC}"/>
              </a:ext>
            </a:extLst>
          </p:cNvPr>
          <p:cNvSpPr txBox="1"/>
          <p:nvPr/>
        </p:nvSpPr>
        <p:spPr>
          <a:xfrm>
            <a:off x="9706707" y="3822178"/>
            <a:ext cx="1002197" cy="338554"/>
          </a:xfrm>
          <a:prstGeom prst="rect">
            <a:avLst/>
          </a:prstGeom>
          <a:noFill/>
        </p:spPr>
        <p:txBody>
          <a:bodyPr wrap="none" rtlCol="0">
            <a:spAutoFit/>
          </a:bodyPr>
          <a:lstStyle/>
          <a:p>
            <a:r>
              <a:rPr lang="en-US" sz="1600" dirty="0"/>
              <a:t>Email IDs</a:t>
            </a:r>
          </a:p>
        </p:txBody>
      </p:sp>
      <p:sp>
        <p:nvSpPr>
          <p:cNvPr id="46" name="TextBox 45">
            <a:extLst>
              <a:ext uri="{FF2B5EF4-FFF2-40B4-BE49-F238E27FC236}">
                <a16:creationId xmlns:a16="http://schemas.microsoft.com/office/drawing/2014/main" id="{CA4A40E9-6FF6-CC7C-98F5-7940093B3D1C}"/>
              </a:ext>
            </a:extLst>
          </p:cNvPr>
          <p:cNvSpPr txBox="1"/>
          <p:nvPr/>
        </p:nvSpPr>
        <p:spPr>
          <a:xfrm>
            <a:off x="8420517" y="4717555"/>
            <a:ext cx="2338910" cy="338554"/>
          </a:xfrm>
          <a:prstGeom prst="rect">
            <a:avLst/>
          </a:prstGeom>
          <a:noFill/>
        </p:spPr>
        <p:txBody>
          <a:bodyPr wrap="none" rtlCol="0">
            <a:spAutoFit/>
          </a:bodyPr>
          <a:lstStyle/>
          <a:p>
            <a:r>
              <a:rPr lang="en-US" sz="1600" dirty="0"/>
              <a:t>Usernames &amp; Passwords</a:t>
            </a:r>
          </a:p>
        </p:txBody>
      </p:sp>
      <p:sp>
        <p:nvSpPr>
          <p:cNvPr id="47" name="TextBox 46">
            <a:extLst>
              <a:ext uri="{FF2B5EF4-FFF2-40B4-BE49-F238E27FC236}">
                <a16:creationId xmlns:a16="http://schemas.microsoft.com/office/drawing/2014/main" id="{1A9516A3-E12C-9E71-8AE4-5C4A74B42BA4}"/>
              </a:ext>
            </a:extLst>
          </p:cNvPr>
          <p:cNvSpPr txBox="1"/>
          <p:nvPr/>
        </p:nvSpPr>
        <p:spPr>
          <a:xfrm>
            <a:off x="3200403" y="4142968"/>
            <a:ext cx="247184" cy="369332"/>
          </a:xfrm>
          <a:prstGeom prst="rect">
            <a:avLst/>
          </a:prstGeom>
          <a:noFill/>
        </p:spPr>
        <p:txBody>
          <a:bodyPr wrap="none" rtlCol="0">
            <a:spAutoFit/>
          </a:bodyPr>
          <a:lstStyle/>
          <a:p>
            <a:r>
              <a:rPr lang="en-US" b="1" dirty="0">
                <a:latin typeface="Aharoni" panose="02010803020104030203" pitchFamily="2" charset="-79"/>
                <a:cs typeface="Aharoni" panose="02010803020104030203" pitchFamily="2" charset="-79"/>
              </a:rPr>
              <a:t>i</a:t>
            </a:r>
          </a:p>
        </p:txBody>
      </p:sp>
      <p:cxnSp>
        <p:nvCxnSpPr>
          <p:cNvPr id="49" name="Straight Connector 48">
            <a:extLst>
              <a:ext uri="{FF2B5EF4-FFF2-40B4-BE49-F238E27FC236}">
                <a16:creationId xmlns:a16="http://schemas.microsoft.com/office/drawing/2014/main" id="{0D18DCA7-16F7-C22D-1344-95867A302317}"/>
              </a:ext>
            </a:extLst>
          </p:cNvPr>
          <p:cNvCxnSpPr/>
          <p:nvPr/>
        </p:nvCxnSpPr>
        <p:spPr>
          <a:xfrm>
            <a:off x="3119120" y="3612665"/>
            <a:ext cx="41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55136FD-2B29-7D69-B37C-2521B4B202B9}"/>
              </a:ext>
            </a:extLst>
          </p:cNvPr>
          <p:cNvSpPr txBox="1"/>
          <p:nvPr/>
        </p:nvSpPr>
        <p:spPr>
          <a:xfrm>
            <a:off x="7548322" y="3314193"/>
            <a:ext cx="247184" cy="369332"/>
          </a:xfrm>
          <a:prstGeom prst="rect">
            <a:avLst/>
          </a:prstGeom>
          <a:noFill/>
        </p:spPr>
        <p:txBody>
          <a:bodyPr wrap="none" rtlCol="0">
            <a:spAutoFit/>
          </a:bodyPr>
          <a:lstStyle/>
          <a:p>
            <a:r>
              <a:rPr lang="en-US" b="1" dirty="0">
                <a:solidFill>
                  <a:schemeClr val="bg1"/>
                </a:solidFill>
                <a:latin typeface="Aharoni" panose="02010803020104030203" pitchFamily="2" charset="-79"/>
                <a:cs typeface="Aharoni" panose="02010803020104030203" pitchFamily="2" charset="-79"/>
              </a:rPr>
              <a:t>i</a:t>
            </a:r>
          </a:p>
        </p:txBody>
      </p:sp>
      <p:pic>
        <p:nvPicPr>
          <p:cNvPr id="53" name="Graphic 52" descr="Badge 1 with solid fill">
            <a:extLst>
              <a:ext uri="{FF2B5EF4-FFF2-40B4-BE49-F238E27FC236}">
                <a16:creationId xmlns:a16="http://schemas.microsoft.com/office/drawing/2014/main" id="{D094FFB5-BC61-AAF9-EA7A-AE3EC0AD8A2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4252" y="1041401"/>
            <a:ext cx="914400" cy="914400"/>
          </a:xfrm>
          <a:prstGeom prst="rect">
            <a:avLst/>
          </a:prstGeom>
        </p:spPr>
      </p:pic>
      <p:sp>
        <p:nvSpPr>
          <p:cNvPr id="54" name="TextBox 53">
            <a:extLst>
              <a:ext uri="{FF2B5EF4-FFF2-40B4-BE49-F238E27FC236}">
                <a16:creationId xmlns:a16="http://schemas.microsoft.com/office/drawing/2014/main" id="{231CAB2D-7FF2-03F2-34C8-316F768573DA}"/>
              </a:ext>
            </a:extLst>
          </p:cNvPr>
          <p:cNvSpPr txBox="1"/>
          <p:nvPr/>
        </p:nvSpPr>
        <p:spPr>
          <a:xfrm>
            <a:off x="0" y="1303774"/>
            <a:ext cx="665567"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Step</a:t>
            </a:r>
          </a:p>
        </p:txBody>
      </p:sp>
      <p:cxnSp>
        <p:nvCxnSpPr>
          <p:cNvPr id="55" name="Straight Connector 54">
            <a:extLst>
              <a:ext uri="{FF2B5EF4-FFF2-40B4-BE49-F238E27FC236}">
                <a16:creationId xmlns:a16="http://schemas.microsoft.com/office/drawing/2014/main" id="{76776D62-BC88-6DF3-1B16-373A07D2D80A}"/>
              </a:ext>
            </a:extLst>
          </p:cNvPr>
          <p:cNvCxnSpPr/>
          <p:nvPr/>
        </p:nvCxnSpPr>
        <p:spPr>
          <a:xfrm>
            <a:off x="124503" y="1673808"/>
            <a:ext cx="41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3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7A90-5D9C-DF88-E57B-0E090BDA9681}"/>
              </a:ext>
            </a:extLst>
          </p:cNvPr>
          <p:cNvSpPr>
            <a:spLocks noGrp="1"/>
          </p:cNvSpPr>
          <p:nvPr>
            <p:ph type="title"/>
          </p:nvPr>
        </p:nvSpPr>
        <p:spPr>
          <a:xfrm>
            <a:off x="147380" y="44281"/>
            <a:ext cx="9238434" cy="857559"/>
          </a:xfrm>
        </p:spPr>
        <p:txBody>
          <a:bodyPr/>
          <a:lstStyle/>
          <a:p>
            <a:r>
              <a:rPr lang="en-US" dirty="0"/>
              <a:t>HOW will THIS WORK…</a:t>
            </a:r>
          </a:p>
        </p:txBody>
      </p:sp>
      <p:pic>
        <p:nvPicPr>
          <p:cNvPr id="5" name="Graphic 4" descr="Man with solid fill">
            <a:extLst>
              <a:ext uri="{FF2B5EF4-FFF2-40B4-BE49-F238E27FC236}">
                <a16:creationId xmlns:a16="http://schemas.microsoft.com/office/drawing/2014/main" id="{A7E9DD4C-B381-1EE0-0950-685AAD2A71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3212" y="3240155"/>
            <a:ext cx="1240972" cy="1240972"/>
          </a:xfrm>
          <a:prstGeom prst="rect">
            <a:avLst/>
          </a:prstGeom>
        </p:spPr>
      </p:pic>
      <p:pic>
        <p:nvPicPr>
          <p:cNvPr id="7" name="Graphic 6" descr="Arrow: Slight curve with solid fill">
            <a:extLst>
              <a:ext uri="{FF2B5EF4-FFF2-40B4-BE49-F238E27FC236}">
                <a16:creationId xmlns:a16="http://schemas.microsoft.com/office/drawing/2014/main" id="{BDF85D02-4534-A731-3125-2951DE82DC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24184" y="3634633"/>
            <a:ext cx="457200" cy="457200"/>
          </a:xfrm>
          <a:prstGeom prst="rect">
            <a:avLst/>
          </a:prstGeom>
        </p:spPr>
      </p:pic>
      <p:pic>
        <p:nvPicPr>
          <p:cNvPr id="9" name="Graphic 8" descr="Laptop with solid fill">
            <a:extLst>
              <a:ext uri="{FF2B5EF4-FFF2-40B4-BE49-F238E27FC236}">
                <a16:creationId xmlns:a16="http://schemas.microsoft.com/office/drawing/2014/main" id="{F21D4665-6300-ECD2-A32C-F2079DB080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6795" y="2836179"/>
            <a:ext cx="914400" cy="914400"/>
          </a:xfrm>
          <a:prstGeom prst="rect">
            <a:avLst/>
          </a:prstGeom>
        </p:spPr>
      </p:pic>
      <p:sp>
        <p:nvSpPr>
          <p:cNvPr id="11" name="TextBox 10">
            <a:extLst>
              <a:ext uri="{FF2B5EF4-FFF2-40B4-BE49-F238E27FC236}">
                <a16:creationId xmlns:a16="http://schemas.microsoft.com/office/drawing/2014/main" id="{86CD1565-09AE-60AF-6318-80E99ABFFE5D}"/>
              </a:ext>
            </a:extLst>
          </p:cNvPr>
          <p:cNvSpPr txBox="1"/>
          <p:nvPr/>
        </p:nvSpPr>
        <p:spPr>
          <a:xfrm>
            <a:off x="3200403" y="3072261"/>
            <a:ext cx="247184" cy="369332"/>
          </a:xfrm>
          <a:prstGeom prst="rect">
            <a:avLst/>
          </a:prstGeom>
          <a:noFill/>
        </p:spPr>
        <p:txBody>
          <a:bodyPr wrap="none" rtlCol="0">
            <a:spAutoFit/>
          </a:bodyPr>
          <a:lstStyle/>
          <a:p>
            <a:r>
              <a:rPr lang="en-US" b="1" dirty="0">
                <a:latin typeface="Aharoni" panose="02010803020104030203" pitchFamily="2" charset="-79"/>
                <a:cs typeface="Aharoni" panose="02010803020104030203" pitchFamily="2" charset="-79"/>
              </a:rPr>
              <a:t>i</a:t>
            </a:r>
          </a:p>
        </p:txBody>
      </p:sp>
      <p:pic>
        <p:nvPicPr>
          <p:cNvPr id="13" name="Picture 12" descr="Sphere of mesh and nodes">
            <a:extLst>
              <a:ext uri="{FF2B5EF4-FFF2-40B4-BE49-F238E27FC236}">
                <a16:creationId xmlns:a16="http://schemas.microsoft.com/office/drawing/2014/main" id="{12C57F73-ADA0-3214-E034-81579A2C39D1}"/>
              </a:ext>
            </a:extLst>
          </p:cNvPr>
          <p:cNvPicPr>
            <a:picLocks noChangeAspect="1"/>
          </p:cNvPicPr>
          <p:nvPr/>
        </p:nvPicPr>
        <p:blipFill>
          <a:blip r:embed="rId9"/>
          <a:stretch>
            <a:fillRect/>
          </a:stretch>
        </p:blipFill>
        <p:spPr>
          <a:xfrm>
            <a:off x="7808127" y="3560471"/>
            <a:ext cx="4373977" cy="3280483"/>
          </a:xfrm>
          <a:prstGeom prst="rect">
            <a:avLst/>
          </a:prstGeom>
        </p:spPr>
      </p:pic>
      <p:pic>
        <p:nvPicPr>
          <p:cNvPr id="17" name="Graphic 16" descr="Internet Of Things with solid fill">
            <a:extLst>
              <a:ext uri="{FF2B5EF4-FFF2-40B4-BE49-F238E27FC236}">
                <a16:creationId xmlns:a16="http://schemas.microsoft.com/office/drawing/2014/main" id="{6D9F3FB6-6950-415A-4F6B-87982F7766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43634" y="2665580"/>
            <a:ext cx="2148673" cy="2148673"/>
          </a:xfrm>
          <a:prstGeom prst="rect">
            <a:avLst/>
          </a:prstGeom>
        </p:spPr>
      </p:pic>
      <p:pic>
        <p:nvPicPr>
          <p:cNvPr id="21" name="Graphic 20" descr="Marker outline">
            <a:extLst>
              <a:ext uri="{FF2B5EF4-FFF2-40B4-BE49-F238E27FC236}">
                <a16:creationId xmlns:a16="http://schemas.microsoft.com/office/drawing/2014/main" id="{9198D6B1-1F0D-2996-1C08-6D3ECC62B7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042" y="1861713"/>
            <a:ext cx="914400" cy="914400"/>
          </a:xfrm>
          <a:prstGeom prst="rect">
            <a:avLst/>
          </a:prstGeom>
        </p:spPr>
      </p:pic>
      <p:pic>
        <p:nvPicPr>
          <p:cNvPr id="24" name="Graphic 23" descr="Telephone outline">
            <a:extLst>
              <a:ext uri="{FF2B5EF4-FFF2-40B4-BE49-F238E27FC236}">
                <a16:creationId xmlns:a16="http://schemas.microsoft.com/office/drawing/2014/main" id="{09834BB9-5A2A-0C37-DFCC-75FC2DE6BF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91825" y="2547513"/>
            <a:ext cx="914400" cy="914400"/>
          </a:xfrm>
          <a:prstGeom prst="rect">
            <a:avLst/>
          </a:prstGeom>
        </p:spPr>
      </p:pic>
      <p:pic>
        <p:nvPicPr>
          <p:cNvPr id="27" name="Graphic 26" descr="Envelope outline">
            <a:extLst>
              <a:ext uri="{FF2B5EF4-FFF2-40B4-BE49-F238E27FC236}">
                <a16:creationId xmlns:a16="http://schemas.microsoft.com/office/drawing/2014/main" id="{D84BC1D8-C906-B068-7B72-52E4B26A890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92307" y="3782231"/>
            <a:ext cx="914400" cy="914400"/>
          </a:xfrm>
          <a:prstGeom prst="rect">
            <a:avLst/>
          </a:prstGeom>
        </p:spPr>
      </p:pic>
      <p:pic>
        <p:nvPicPr>
          <p:cNvPr id="30" name="Graphic 29" descr="Key outline">
            <a:extLst>
              <a:ext uri="{FF2B5EF4-FFF2-40B4-BE49-F238E27FC236}">
                <a16:creationId xmlns:a16="http://schemas.microsoft.com/office/drawing/2014/main" id="{BCED2DCE-5101-30BB-DBCD-2903BD0675C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06117" y="4700923"/>
            <a:ext cx="914400" cy="914400"/>
          </a:xfrm>
          <a:prstGeom prst="rect">
            <a:avLst/>
          </a:prstGeom>
        </p:spPr>
      </p:pic>
      <p:pic>
        <p:nvPicPr>
          <p:cNvPr id="42" name="Graphic 41" descr="Smart Phone with solid fill">
            <a:extLst>
              <a:ext uri="{FF2B5EF4-FFF2-40B4-BE49-F238E27FC236}">
                <a16:creationId xmlns:a16="http://schemas.microsoft.com/office/drawing/2014/main" id="{71219A60-48C6-680B-AEF9-A41B722D07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74355" y="4118410"/>
            <a:ext cx="914400" cy="914400"/>
          </a:xfrm>
          <a:prstGeom prst="rect">
            <a:avLst/>
          </a:prstGeom>
        </p:spPr>
      </p:pic>
      <p:sp>
        <p:nvSpPr>
          <p:cNvPr id="43" name="TextBox 42">
            <a:extLst>
              <a:ext uri="{FF2B5EF4-FFF2-40B4-BE49-F238E27FC236}">
                <a16:creationId xmlns:a16="http://schemas.microsoft.com/office/drawing/2014/main" id="{F0E8F464-9818-BD98-1ED5-430F963EBC37}"/>
              </a:ext>
            </a:extLst>
          </p:cNvPr>
          <p:cNvSpPr txBox="1"/>
          <p:nvPr/>
        </p:nvSpPr>
        <p:spPr>
          <a:xfrm>
            <a:off x="7872885" y="2098716"/>
            <a:ext cx="3083126" cy="338554"/>
          </a:xfrm>
          <a:prstGeom prst="rect">
            <a:avLst/>
          </a:prstGeom>
          <a:noFill/>
        </p:spPr>
        <p:txBody>
          <a:bodyPr wrap="square" rtlCol="0">
            <a:spAutoFit/>
          </a:bodyPr>
          <a:lstStyle/>
          <a:p>
            <a:r>
              <a:rPr lang="en-US" sz="1600" dirty="0"/>
              <a:t>Location and Addresses </a:t>
            </a:r>
          </a:p>
        </p:txBody>
      </p:sp>
      <p:sp>
        <p:nvSpPr>
          <p:cNvPr id="44" name="TextBox 43">
            <a:extLst>
              <a:ext uri="{FF2B5EF4-FFF2-40B4-BE49-F238E27FC236}">
                <a16:creationId xmlns:a16="http://schemas.microsoft.com/office/drawing/2014/main" id="{B4DE70FE-689E-8EFB-F67D-4ED81198F2CB}"/>
              </a:ext>
            </a:extLst>
          </p:cNvPr>
          <p:cNvSpPr txBox="1"/>
          <p:nvPr/>
        </p:nvSpPr>
        <p:spPr>
          <a:xfrm>
            <a:off x="9606225" y="2856499"/>
            <a:ext cx="1220399" cy="338554"/>
          </a:xfrm>
          <a:prstGeom prst="rect">
            <a:avLst/>
          </a:prstGeom>
          <a:noFill/>
        </p:spPr>
        <p:txBody>
          <a:bodyPr wrap="none" rtlCol="0">
            <a:spAutoFit/>
          </a:bodyPr>
          <a:lstStyle/>
          <a:p>
            <a:r>
              <a:rPr lang="en-US" sz="1600" dirty="0"/>
              <a:t>Contact No.</a:t>
            </a:r>
          </a:p>
        </p:txBody>
      </p:sp>
      <p:sp>
        <p:nvSpPr>
          <p:cNvPr id="45" name="TextBox 44">
            <a:extLst>
              <a:ext uri="{FF2B5EF4-FFF2-40B4-BE49-F238E27FC236}">
                <a16:creationId xmlns:a16="http://schemas.microsoft.com/office/drawing/2014/main" id="{6E3A30B5-CDA7-F155-36C9-CB84AB62ECFC}"/>
              </a:ext>
            </a:extLst>
          </p:cNvPr>
          <p:cNvSpPr txBox="1"/>
          <p:nvPr/>
        </p:nvSpPr>
        <p:spPr>
          <a:xfrm>
            <a:off x="9706707" y="4070154"/>
            <a:ext cx="1002197" cy="338554"/>
          </a:xfrm>
          <a:prstGeom prst="rect">
            <a:avLst/>
          </a:prstGeom>
          <a:noFill/>
        </p:spPr>
        <p:txBody>
          <a:bodyPr wrap="none" rtlCol="0">
            <a:spAutoFit/>
          </a:bodyPr>
          <a:lstStyle/>
          <a:p>
            <a:r>
              <a:rPr lang="en-US" sz="1600" dirty="0"/>
              <a:t>Email IDs</a:t>
            </a:r>
          </a:p>
        </p:txBody>
      </p:sp>
      <p:sp>
        <p:nvSpPr>
          <p:cNvPr id="46" name="TextBox 45">
            <a:extLst>
              <a:ext uri="{FF2B5EF4-FFF2-40B4-BE49-F238E27FC236}">
                <a16:creationId xmlns:a16="http://schemas.microsoft.com/office/drawing/2014/main" id="{CA4A40E9-6FF6-CC7C-98F5-7940093B3D1C}"/>
              </a:ext>
            </a:extLst>
          </p:cNvPr>
          <p:cNvSpPr txBox="1"/>
          <p:nvPr/>
        </p:nvSpPr>
        <p:spPr>
          <a:xfrm>
            <a:off x="8420517" y="4965531"/>
            <a:ext cx="2338910" cy="338554"/>
          </a:xfrm>
          <a:prstGeom prst="rect">
            <a:avLst/>
          </a:prstGeom>
          <a:noFill/>
        </p:spPr>
        <p:txBody>
          <a:bodyPr wrap="none" rtlCol="0">
            <a:spAutoFit/>
          </a:bodyPr>
          <a:lstStyle/>
          <a:p>
            <a:r>
              <a:rPr lang="en-US" sz="1600" dirty="0"/>
              <a:t>Usernames &amp; Passwords</a:t>
            </a:r>
          </a:p>
        </p:txBody>
      </p:sp>
      <p:sp>
        <p:nvSpPr>
          <p:cNvPr id="47" name="TextBox 46">
            <a:extLst>
              <a:ext uri="{FF2B5EF4-FFF2-40B4-BE49-F238E27FC236}">
                <a16:creationId xmlns:a16="http://schemas.microsoft.com/office/drawing/2014/main" id="{1A9516A3-E12C-9E71-8AE4-5C4A74B42BA4}"/>
              </a:ext>
            </a:extLst>
          </p:cNvPr>
          <p:cNvSpPr txBox="1"/>
          <p:nvPr/>
        </p:nvSpPr>
        <p:spPr>
          <a:xfrm>
            <a:off x="3200403" y="4390944"/>
            <a:ext cx="247184" cy="369332"/>
          </a:xfrm>
          <a:prstGeom prst="rect">
            <a:avLst/>
          </a:prstGeom>
          <a:noFill/>
        </p:spPr>
        <p:txBody>
          <a:bodyPr wrap="none" rtlCol="0">
            <a:spAutoFit/>
          </a:bodyPr>
          <a:lstStyle/>
          <a:p>
            <a:r>
              <a:rPr lang="en-US" b="1" dirty="0">
                <a:latin typeface="Aharoni" panose="02010803020104030203" pitchFamily="2" charset="-79"/>
                <a:cs typeface="Aharoni" panose="02010803020104030203" pitchFamily="2" charset="-79"/>
              </a:rPr>
              <a:t>i</a:t>
            </a:r>
          </a:p>
        </p:txBody>
      </p:sp>
      <p:cxnSp>
        <p:nvCxnSpPr>
          <p:cNvPr id="49" name="Straight Connector 48">
            <a:extLst>
              <a:ext uri="{FF2B5EF4-FFF2-40B4-BE49-F238E27FC236}">
                <a16:creationId xmlns:a16="http://schemas.microsoft.com/office/drawing/2014/main" id="{0D18DCA7-16F7-C22D-1344-95867A302317}"/>
              </a:ext>
            </a:extLst>
          </p:cNvPr>
          <p:cNvCxnSpPr/>
          <p:nvPr/>
        </p:nvCxnSpPr>
        <p:spPr>
          <a:xfrm>
            <a:off x="3119120" y="3860641"/>
            <a:ext cx="41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55136FD-2B29-7D69-B37C-2521B4B202B9}"/>
              </a:ext>
            </a:extLst>
          </p:cNvPr>
          <p:cNvSpPr txBox="1"/>
          <p:nvPr/>
        </p:nvSpPr>
        <p:spPr>
          <a:xfrm>
            <a:off x="7548322" y="3562169"/>
            <a:ext cx="247184" cy="369332"/>
          </a:xfrm>
          <a:prstGeom prst="rect">
            <a:avLst/>
          </a:prstGeom>
          <a:noFill/>
        </p:spPr>
        <p:txBody>
          <a:bodyPr wrap="none" rtlCol="0">
            <a:spAutoFit/>
          </a:bodyPr>
          <a:lstStyle/>
          <a:p>
            <a:r>
              <a:rPr lang="en-US" b="1" dirty="0">
                <a:solidFill>
                  <a:schemeClr val="bg1"/>
                </a:solidFill>
                <a:latin typeface="Aharoni" panose="02010803020104030203" pitchFamily="2" charset="-79"/>
                <a:cs typeface="Aharoni" panose="02010803020104030203" pitchFamily="2" charset="-79"/>
              </a:rPr>
              <a:t>i</a:t>
            </a:r>
          </a:p>
        </p:txBody>
      </p:sp>
      <p:sp>
        <p:nvSpPr>
          <p:cNvPr id="54" name="TextBox 53">
            <a:extLst>
              <a:ext uri="{FF2B5EF4-FFF2-40B4-BE49-F238E27FC236}">
                <a16:creationId xmlns:a16="http://schemas.microsoft.com/office/drawing/2014/main" id="{231CAB2D-7FF2-03F2-34C8-316F768573DA}"/>
              </a:ext>
            </a:extLst>
          </p:cNvPr>
          <p:cNvSpPr txBox="1"/>
          <p:nvPr/>
        </p:nvSpPr>
        <p:spPr>
          <a:xfrm>
            <a:off x="0" y="1303774"/>
            <a:ext cx="665567"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Step</a:t>
            </a:r>
          </a:p>
        </p:txBody>
      </p:sp>
      <p:cxnSp>
        <p:nvCxnSpPr>
          <p:cNvPr id="55" name="Straight Connector 54">
            <a:extLst>
              <a:ext uri="{FF2B5EF4-FFF2-40B4-BE49-F238E27FC236}">
                <a16:creationId xmlns:a16="http://schemas.microsoft.com/office/drawing/2014/main" id="{76776D62-BC88-6DF3-1B16-373A07D2D80A}"/>
              </a:ext>
            </a:extLst>
          </p:cNvPr>
          <p:cNvCxnSpPr/>
          <p:nvPr/>
        </p:nvCxnSpPr>
        <p:spPr>
          <a:xfrm>
            <a:off x="124503" y="1673808"/>
            <a:ext cx="41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phic 3" descr="Badge with solid fill">
            <a:extLst>
              <a:ext uri="{FF2B5EF4-FFF2-40B4-BE49-F238E27FC236}">
                <a16:creationId xmlns:a16="http://schemas.microsoft.com/office/drawing/2014/main" id="{314A3BF3-8C14-3D48-1F55-7A76C698E90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4252" y="1041401"/>
            <a:ext cx="914400" cy="914400"/>
          </a:xfrm>
          <a:prstGeom prst="rect">
            <a:avLst/>
          </a:prstGeom>
        </p:spPr>
      </p:pic>
      <p:pic>
        <p:nvPicPr>
          <p:cNvPr id="12" name="Graphic 11" descr="Credit card with solid fill">
            <a:extLst>
              <a:ext uri="{FF2B5EF4-FFF2-40B4-BE49-F238E27FC236}">
                <a16:creationId xmlns:a16="http://schemas.microsoft.com/office/drawing/2014/main" id="{59936A0A-8C25-FC27-8451-C614178686A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3927" y="2437270"/>
            <a:ext cx="914400" cy="914400"/>
          </a:xfrm>
          <a:prstGeom prst="rect">
            <a:avLst/>
          </a:prstGeom>
        </p:spPr>
      </p:pic>
      <p:pic>
        <p:nvPicPr>
          <p:cNvPr id="15" name="Graphic 14" descr="Arrow: Straight with solid fill">
            <a:extLst>
              <a:ext uri="{FF2B5EF4-FFF2-40B4-BE49-F238E27FC236}">
                <a16:creationId xmlns:a16="http://schemas.microsoft.com/office/drawing/2014/main" id="{CC0DF0C1-CF90-04EA-7B25-83CAF9FE6F2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33927" y="3529739"/>
            <a:ext cx="914400" cy="914400"/>
          </a:xfrm>
          <a:prstGeom prst="rect">
            <a:avLst/>
          </a:prstGeom>
        </p:spPr>
      </p:pic>
      <p:sp>
        <p:nvSpPr>
          <p:cNvPr id="16" name="TextBox 15">
            <a:extLst>
              <a:ext uri="{FF2B5EF4-FFF2-40B4-BE49-F238E27FC236}">
                <a16:creationId xmlns:a16="http://schemas.microsoft.com/office/drawing/2014/main" id="{7250B0BA-F8FD-B6BD-6AB0-213D896760F7}"/>
              </a:ext>
            </a:extLst>
          </p:cNvPr>
          <p:cNvSpPr txBox="1"/>
          <p:nvPr/>
        </p:nvSpPr>
        <p:spPr>
          <a:xfrm>
            <a:off x="4676502" y="3182393"/>
            <a:ext cx="1210588" cy="338554"/>
          </a:xfrm>
          <a:prstGeom prst="rect">
            <a:avLst/>
          </a:prstGeom>
          <a:noFill/>
        </p:spPr>
        <p:txBody>
          <a:bodyPr wrap="square" rtlCol="0">
            <a:spAutoFit/>
          </a:bodyPr>
          <a:lstStyle>
            <a:defPPr>
              <a:defRPr lang="en-US"/>
            </a:defPPr>
            <a:lvl1pPr>
              <a:defRPr sz="1600"/>
            </a:lvl1pPr>
          </a:lstStyle>
          <a:p>
            <a:r>
              <a:rPr lang="en-US" dirty="0"/>
              <a:t>Virtual Card</a:t>
            </a:r>
          </a:p>
        </p:txBody>
      </p:sp>
      <p:sp>
        <p:nvSpPr>
          <p:cNvPr id="18" name="Rectangle 17">
            <a:extLst>
              <a:ext uri="{FF2B5EF4-FFF2-40B4-BE49-F238E27FC236}">
                <a16:creationId xmlns:a16="http://schemas.microsoft.com/office/drawing/2014/main" id="{7616B051-9340-208C-D0F9-DE7C1AE27200}"/>
              </a:ext>
            </a:extLst>
          </p:cNvPr>
          <p:cNvSpPr/>
          <p:nvPr/>
        </p:nvSpPr>
        <p:spPr>
          <a:xfrm>
            <a:off x="4833927" y="4444139"/>
            <a:ext cx="914400" cy="521392"/>
          </a:xfrm>
          <a:prstGeom prst="rect">
            <a:avLst/>
          </a:prstGeom>
          <a:solidFill>
            <a:schemeClr val="tx1"/>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Baloo Chettan 2" panose="03080502040302020200" pitchFamily="66" charset="77"/>
                <a:cs typeface="Baloo Chettan 2" panose="03080502040302020200" pitchFamily="66" charset="77"/>
              </a:rPr>
              <a:t>00-002-####</a:t>
            </a:r>
          </a:p>
        </p:txBody>
      </p:sp>
      <p:sp>
        <p:nvSpPr>
          <p:cNvPr id="20" name="TextBox 19">
            <a:extLst>
              <a:ext uri="{FF2B5EF4-FFF2-40B4-BE49-F238E27FC236}">
                <a16:creationId xmlns:a16="http://schemas.microsoft.com/office/drawing/2014/main" id="{D54D7639-0588-5D28-CAC2-B74F96D322C3}"/>
              </a:ext>
            </a:extLst>
          </p:cNvPr>
          <p:cNvSpPr txBox="1"/>
          <p:nvPr/>
        </p:nvSpPr>
        <p:spPr>
          <a:xfrm>
            <a:off x="4651238" y="4965531"/>
            <a:ext cx="1418897" cy="338554"/>
          </a:xfrm>
          <a:prstGeom prst="rect">
            <a:avLst/>
          </a:prstGeom>
          <a:noFill/>
        </p:spPr>
        <p:txBody>
          <a:bodyPr wrap="square" rtlCol="0">
            <a:spAutoFit/>
          </a:bodyPr>
          <a:lstStyle>
            <a:defPPr>
              <a:defRPr lang="en-US"/>
            </a:defPPr>
            <a:lvl1pPr>
              <a:defRPr sz="1600"/>
            </a:lvl1pPr>
          </a:lstStyle>
          <a:p>
            <a:r>
              <a:rPr lang="en-US" dirty="0"/>
              <a:t>UIN Number</a:t>
            </a:r>
          </a:p>
        </p:txBody>
      </p:sp>
    </p:spTree>
    <p:extLst>
      <p:ext uri="{BB962C8B-B14F-4D97-AF65-F5344CB8AC3E}">
        <p14:creationId xmlns:p14="http://schemas.microsoft.com/office/powerpoint/2010/main" val="255309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7A90-5D9C-DF88-E57B-0E090BDA9681}"/>
              </a:ext>
            </a:extLst>
          </p:cNvPr>
          <p:cNvSpPr>
            <a:spLocks noGrp="1"/>
          </p:cNvSpPr>
          <p:nvPr>
            <p:ph type="title"/>
          </p:nvPr>
        </p:nvSpPr>
        <p:spPr>
          <a:xfrm>
            <a:off x="147380" y="44281"/>
            <a:ext cx="9238434" cy="857559"/>
          </a:xfrm>
        </p:spPr>
        <p:txBody>
          <a:bodyPr/>
          <a:lstStyle/>
          <a:p>
            <a:r>
              <a:rPr lang="en-US" dirty="0"/>
              <a:t>HOW will THIS WORK…</a:t>
            </a:r>
          </a:p>
        </p:txBody>
      </p:sp>
      <p:pic>
        <p:nvPicPr>
          <p:cNvPr id="5" name="Graphic 4" descr="Man with solid fill">
            <a:extLst>
              <a:ext uri="{FF2B5EF4-FFF2-40B4-BE49-F238E27FC236}">
                <a16:creationId xmlns:a16="http://schemas.microsoft.com/office/drawing/2014/main" id="{A7E9DD4C-B381-1EE0-0950-685AAD2A71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16" y="2511261"/>
            <a:ext cx="1470993" cy="1470993"/>
          </a:xfrm>
          <a:prstGeom prst="rect">
            <a:avLst/>
          </a:prstGeom>
        </p:spPr>
      </p:pic>
      <p:pic>
        <p:nvPicPr>
          <p:cNvPr id="9" name="Graphic 8" descr="Laptop with solid fill">
            <a:extLst>
              <a:ext uri="{FF2B5EF4-FFF2-40B4-BE49-F238E27FC236}">
                <a16:creationId xmlns:a16="http://schemas.microsoft.com/office/drawing/2014/main" id="{F21D4665-6300-ECD2-A32C-F2079DB080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0303" y="2046807"/>
            <a:ext cx="1083889" cy="1083889"/>
          </a:xfrm>
          <a:prstGeom prst="rect">
            <a:avLst/>
          </a:prstGeom>
        </p:spPr>
      </p:pic>
      <p:sp>
        <p:nvSpPr>
          <p:cNvPr id="11" name="TextBox 10">
            <a:extLst>
              <a:ext uri="{FF2B5EF4-FFF2-40B4-BE49-F238E27FC236}">
                <a16:creationId xmlns:a16="http://schemas.microsoft.com/office/drawing/2014/main" id="{86CD1565-09AE-60AF-6318-80E99ABFFE5D}"/>
              </a:ext>
            </a:extLst>
          </p:cNvPr>
          <p:cNvSpPr txBox="1"/>
          <p:nvPr/>
        </p:nvSpPr>
        <p:spPr>
          <a:xfrm>
            <a:off x="1799974" y="3598214"/>
            <a:ext cx="204378" cy="338554"/>
          </a:xfrm>
          <a:prstGeom prst="rect">
            <a:avLst/>
          </a:prstGeom>
          <a:noFill/>
        </p:spPr>
        <p:txBody>
          <a:bodyPr wrap="square" rtlCol="0">
            <a:spAutoFit/>
          </a:bodyPr>
          <a:lstStyle/>
          <a:p>
            <a:r>
              <a:rPr lang="en-US" sz="1600" b="1" dirty="0">
                <a:latin typeface="Aharoni" panose="02010803020104030203" pitchFamily="2" charset="-79"/>
                <a:cs typeface="Aharoni" panose="02010803020104030203" pitchFamily="2" charset="-79"/>
              </a:rPr>
              <a:t>i</a:t>
            </a:r>
          </a:p>
        </p:txBody>
      </p:sp>
      <p:pic>
        <p:nvPicPr>
          <p:cNvPr id="13" name="Picture 12" descr="Sphere of mesh and nodes">
            <a:extLst>
              <a:ext uri="{FF2B5EF4-FFF2-40B4-BE49-F238E27FC236}">
                <a16:creationId xmlns:a16="http://schemas.microsoft.com/office/drawing/2014/main" id="{12C57F73-ADA0-3214-E034-81579A2C39D1}"/>
              </a:ext>
            </a:extLst>
          </p:cNvPr>
          <p:cNvPicPr>
            <a:picLocks noChangeAspect="1"/>
          </p:cNvPicPr>
          <p:nvPr/>
        </p:nvPicPr>
        <p:blipFill>
          <a:blip r:embed="rId7"/>
          <a:stretch>
            <a:fillRect/>
          </a:stretch>
        </p:blipFill>
        <p:spPr>
          <a:xfrm>
            <a:off x="7795507" y="3546828"/>
            <a:ext cx="4396494" cy="3297371"/>
          </a:xfrm>
          <a:prstGeom prst="rect">
            <a:avLst/>
          </a:prstGeom>
        </p:spPr>
      </p:pic>
      <p:pic>
        <p:nvPicPr>
          <p:cNvPr id="17" name="Graphic 16" descr="Internet Of Things with solid fill">
            <a:extLst>
              <a:ext uri="{FF2B5EF4-FFF2-40B4-BE49-F238E27FC236}">
                <a16:creationId xmlns:a16="http://schemas.microsoft.com/office/drawing/2014/main" id="{6D9F3FB6-6950-415A-4F6B-87982F7766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62874" y="1074913"/>
            <a:ext cx="1280119" cy="1280119"/>
          </a:xfrm>
          <a:prstGeom prst="rect">
            <a:avLst/>
          </a:prstGeom>
        </p:spPr>
      </p:pic>
      <p:pic>
        <p:nvPicPr>
          <p:cNvPr id="21" name="Graphic 20" descr="Marker outline">
            <a:extLst>
              <a:ext uri="{FF2B5EF4-FFF2-40B4-BE49-F238E27FC236}">
                <a16:creationId xmlns:a16="http://schemas.microsoft.com/office/drawing/2014/main" id="{9198D6B1-1F0D-2996-1C08-6D3ECC62B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04016" y="600427"/>
            <a:ext cx="544774" cy="544774"/>
          </a:xfrm>
          <a:prstGeom prst="rect">
            <a:avLst/>
          </a:prstGeom>
        </p:spPr>
      </p:pic>
      <p:pic>
        <p:nvPicPr>
          <p:cNvPr id="24" name="Graphic 23" descr="Telephone outline">
            <a:extLst>
              <a:ext uri="{FF2B5EF4-FFF2-40B4-BE49-F238E27FC236}">
                <a16:creationId xmlns:a16="http://schemas.microsoft.com/office/drawing/2014/main" id="{09834BB9-5A2A-0C37-DFCC-75FC2DE6BF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38092" y="688305"/>
            <a:ext cx="544774" cy="544774"/>
          </a:xfrm>
          <a:prstGeom prst="rect">
            <a:avLst/>
          </a:prstGeom>
        </p:spPr>
      </p:pic>
      <p:pic>
        <p:nvPicPr>
          <p:cNvPr id="27" name="Graphic 26" descr="Envelope outline">
            <a:extLst>
              <a:ext uri="{FF2B5EF4-FFF2-40B4-BE49-F238E27FC236}">
                <a16:creationId xmlns:a16="http://schemas.microsoft.com/office/drawing/2014/main" id="{D84BC1D8-C906-B068-7B72-52E4B26A89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48107" y="1313663"/>
            <a:ext cx="544774" cy="544774"/>
          </a:xfrm>
          <a:prstGeom prst="rect">
            <a:avLst/>
          </a:prstGeom>
        </p:spPr>
      </p:pic>
      <p:pic>
        <p:nvPicPr>
          <p:cNvPr id="30" name="Graphic 29" descr="Key outline">
            <a:extLst>
              <a:ext uri="{FF2B5EF4-FFF2-40B4-BE49-F238E27FC236}">
                <a16:creationId xmlns:a16="http://schemas.microsoft.com/office/drawing/2014/main" id="{BCED2DCE-5101-30BB-DBCD-2903BD0675C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75092" y="1949624"/>
            <a:ext cx="544774" cy="544774"/>
          </a:xfrm>
          <a:prstGeom prst="rect">
            <a:avLst/>
          </a:prstGeom>
        </p:spPr>
      </p:pic>
      <p:pic>
        <p:nvPicPr>
          <p:cNvPr id="42" name="Graphic 41" descr="Smart Phone with solid fill">
            <a:extLst>
              <a:ext uri="{FF2B5EF4-FFF2-40B4-BE49-F238E27FC236}">
                <a16:creationId xmlns:a16="http://schemas.microsoft.com/office/drawing/2014/main" id="{71219A60-48C6-680B-AEF9-A41B722D07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86417" y="3225547"/>
            <a:ext cx="1083889" cy="1083889"/>
          </a:xfrm>
          <a:prstGeom prst="rect">
            <a:avLst/>
          </a:prstGeom>
        </p:spPr>
      </p:pic>
      <p:sp>
        <p:nvSpPr>
          <p:cNvPr id="47" name="TextBox 46">
            <a:extLst>
              <a:ext uri="{FF2B5EF4-FFF2-40B4-BE49-F238E27FC236}">
                <a16:creationId xmlns:a16="http://schemas.microsoft.com/office/drawing/2014/main" id="{1A9516A3-E12C-9E71-8AE4-5C4A74B42BA4}"/>
              </a:ext>
            </a:extLst>
          </p:cNvPr>
          <p:cNvSpPr txBox="1"/>
          <p:nvPr/>
        </p:nvSpPr>
        <p:spPr>
          <a:xfrm>
            <a:off x="1782078" y="2404085"/>
            <a:ext cx="204378" cy="369332"/>
          </a:xfrm>
          <a:prstGeom prst="rect">
            <a:avLst/>
          </a:prstGeom>
          <a:noFill/>
        </p:spPr>
        <p:txBody>
          <a:bodyPr wrap="square" rtlCol="0">
            <a:spAutoFit/>
          </a:bodyPr>
          <a:lstStyle/>
          <a:p>
            <a:r>
              <a:rPr lang="en-US" b="1" dirty="0">
                <a:latin typeface="Aharoni" panose="02010803020104030203" pitchFamily="2" charset="-79"/>
                <a:cs typeface="Aharoni" panose="02010803020104030203" pitchFamily="2" charset="-79"/>
              </a:rPr>
              <a:t>i</a:t>
            </a:r>
          </a:p>
        </p:txBody>
      </p:sp>
      <p:cxnSp>
        <p:nvCxnSpPr>
          <p:cNvPr id="49" name="Straight Connector 48">
            <a:extLst>
              <a:ext uri="{FF2B5EF4-FFF2-40B4-BE49-F238E27FC236}">
                <a16:creationId xmlns:a16="http://schemas.microsoft.com/office/drawing/2014/main" id="{0D18DCA7-16F7-C22D-1344-95867A302317}"/>
              </a:ext>
            </a:extLst>
          </p:cNvPr>
          <p:cNvCxnSpPr>
            <a:cxnSpLocks/>
          </p:cNvCxnSpPr>
          <p:nvPr/>
        </p:nvCxnSpPr>
        <p:spPr>
          <a:xfrm>
            <a:off x="1800410" y="3075257"/>
            <a:ext cx="211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55136FD-2B29-7D69-B37C-2521B4B202B9}"/>
              </a:ext>
            </a:extLst>
          </p:cNvPr>
          <p:cNvSpPr txBox="1"/>
          <p:nvPr/>
        </p:nvSpPr>
        <p:spPr>
          <a:xfrm>
            <a:off x="9775092" y="1975170"/>
            <a:ext cx="133694" cy="369332"/>
          </a:xfrm>
          <a:prstGeom prst="rect">
            <a:avLst/>
          </a:prstGeom>
          <a:noFill/>
        </p:spPr>
        <p:txBody>
          <a:bodyPr wrap="square" rtlCol="0">
            <a:spAutoFit/>
          </a:bodyPr>
          <a:lstStyle/>
          <a:p>
            <a:r>
              <a:rPr lang="en-US" b="1" dirty="0">
                <a:solidFill>
                  <a:schemeClr val="bg1"/>
                </a:solidFill>
                <a:latin typeface="Aharoni" panose="02010803020104030203" pitchFamily="2" charset="-79"/>
                <a:cs typeface="Aharoni" panose="02010803020104030203" pitchFamily="2" charset="-79"/>
              </a:rPr>
              <a:t>i</a:t>
            </a:r>
          </a:p>
        </p:txBody>
      </p:sp>
      <p:sp>
        <p:nvSpPr>
          <p:cNvPr id="54" name="TextBox 53">
            <a:extLst>
              <a:ext uri="{FF2B5EF4-FFF2-40B4-BE49-F238E27FC236}">
                <a16:creationId xmlns:a16="http://schemas.microsoft.com/office/drawing/2014/main" id="{231CAB2D-7FF2-03F2-34C8-316F768573DA}"/>
              </a:ext>
            </a:extLst>
          </p:cNvPr>
          <p:cNvSpPr txBox="1"/>
          <p:nvPr/>
        </p:nvSpPr>
        <p:spPr>
          <a:xfrm>
            <a:off x="0" y="1303774"/>
            <a:ext cx="665567"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Step</a:t>
            </a:r>
          </a:p>
        </p:txBody>
      </p:sp>
      <p:cxnSp>
        <p:nvCxnSpPr>
          <p:cNvPr id="55" name="Straight Connector 54">
            <a:extLst>
              <a:ext uri="{FF2B5EF4-FFF2-40B4-BE49-F238E27FC236}">
                <a16:creationId xmlns:a16="http://schemas.microsoft.com/office/drawing/2014/main" id="{76776D62-BC88-6DF3-1B16-373A07D2D80A}"/>
              </a:ext>
            </a:extLst>
          </p:cNvPr>
          <p:cNvCxnSpPr/>
          <p:nvPr/>
        </p:nvCxnSpPr>
        <p:spPr>
          <a:xfrm>
            <a:off x="124503" y="1673808"/>
            <a:ext cx="41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Cloud outline">
            <a:extLst>
              <a:ext uri="{FF2B5EF4-FFF2-40B4-BE49-F238E27FC236}">
                <a16:creationId xmlns:a16="http://schemas.microsoft.com/office/drawing/2014/main" id="{66F6BD74-AB91-0264-30A8-37A4C78F389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14327" y="-870353"/>
            <a:ext cx="4611384" cy="4611384"/>
          </a:xfrm>
          <a:prstGeom prst="rect">
            <a:avLst/>
          </a:prstGeom>
        </p:spPr>
      </p:pic>
      <p:pic>
        <p:nvPicPr>
          <p:cNvPr id="18" name="Graphic 17" descr="Qr Code with solid fill">
            <a:extLst>
              <a:ext uri="{FF2B5EF4-FFF2-40B4-BE49-F238E27FC236}">
                <a16:creationId xmlns:a16="http://schemas.microsoft.com/office/drawing/2014/main" id="{2E1711F2-919C-2832-B79A-EE8F8556935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363122" y="1402466"/>
            <a:ext cx="947530" cy="947530"/>
          </a:xfrm>
          <a:prstGeom prst="rect">
            <a:avLst/>
          </a:prstGeom>
        </p:spPr>
      </p:pic>
      <p:pic>
        <p:nvPicPr>
          <p:cNvPr id="22" name="Graphic 21" descr="Back outline">
            <a:extLst>
              <a:ext uri="{FF2B5EF4-FFF2-40B4-BE49-F238E27FC236}">
                <a16:creationId xmlns:a16="http://schemas.microsoft.com/office/drawing/2014/main" id="{F6AAA74C-1251-FAF5-D46C-381ADEF957E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848375" y="1756437"/>
            <a:ext cx="914400" cy="914400"/>
          </a:xfrm>
          <a:prstGeom prst="rect">
            <a:avLst/>
          </a:prstGeom>
        </p:spPr>
      </p:pic>
      <p:pic>
        <p:nvPicPr>
          <p:cNvPr id="25" name="Graphic 24" descr="Back outline">
            <a:extLst>
              <a:ext uri="{FF2B5EF4-FFF2-40B4-BE49-F238E27FC236}">
                <a16:creationId xmlns:a16="http://schemas.microsoft.com/office/drawing/2014/main" id="{C1367457-31C3-73BA-FB67-A8341DD03BB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0800000">
            <a:off x="2848375" y="3692677"/>
            <a:ext cx="914400" cy="914400"/>
          </a:xfrm>
          <a:prstGeom prst="rect">
            <a:avLst/>
          </a:prstGeom>
        </p:spPr>
      </p:pic>
      <p:pic>
        <p:nvPicPr>
          <p:cNvPr id="29" name="Graphic 28" descr="Qr Code with solid fill">
            <a:extLst>
              <a:ext uri="{FF2B5EF4-FFF2-40B4-BE49-F238E27FC236}">
                <a16:creationId xmlns:a16="http://schemas.microsoft.com/office/drawing/2014/main" id="{2BABC59D-5E0C-EDF3-D686-588306BE67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5324" y="1402466"/>
            <a:ext cx="947530" cy="947530"/>
          </a:xfrm>
          <a:prstGeom prst="rect">
            <a:avLst/>
          </a:prstGeom>
        </p:spPr>
      </p:pic>
      <p:pic>
        <p:nvPicPr>
          <p:cNvPr id="31" name="Graphic 30" descr="Qr Code with solid fill">
            <a:extLst>
              <a:ext uri="{FF2B5EF4-FFF2-40B4-BE49-F238E27FC236}">
                <a16:creationId xmlns:a16="http://schemas.microsoft.com/office/drawing/2014/main" id="{1E9672A9-3447-9020-3D13-FD3C8DAC07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5324" y="2111005"/>
            <a:ext cx="947530" cy="947530"/>
          </a:xfrm>
          <a:prstGeom prst="rect">
            <a:avLst/>
          </a:prstGeom>
        </p:spPr>
      </p:pic>
      <p:pic>
        <p:nvPicPr>
          <p:cNvPr id="32" name="Graphic 31" descr="Qr Code with solid fill">
            <a:extLst>
              <a:ext uri="{FF2B5EF4-FFF2-40B4-BE49-F238E27FC236}">
                <a16:creationId xmlns:a16="http://schemas.microsoft.com/office/drawing/2014/main" id="{6561E227-6C74-7DD9-CB77-EABDE8F507E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360747" y="2111005"/>
            <a:ext cx="947530" cy="947530"/>
          </a:xfrm>
          <a:prstGeom prst="rect">
            <a:avLst/>
          </a:prstGeom>
        </p:spPr>
      </p:pic>
      <p:pic>
        <p:nvPicPr>
          <p:cNvPr id="48" name="Graphic 47" descr="Wi-Fi outline">
            <a:extLst>
              <a:ext uri="{FF2B5EF4-FFF2-40B4-BE49-F238E27FC236}">
                <a16:creationId xmlns:a16="http://schemas.microsoft.com/office/drawing/2014/main" id="{EABDBD04-2442-3751-F851-BDC5573217D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919718">
            <a:off x="5105943" y="3492436"/>
            <a:ext cx="1479958" cy="1479958"/>
          </a:xfrm>
          <a:prstGeom prst="rect">
            <a:avLst/>
          </a:prstGeom>
        </p:spPr>
      </p:pic>
      <p:pic>
        <p:nvPicPr>
          <p:cNvPr id="52" name="Graphic 51" descr="Smart Phone with solid fill">
            <a:extLst>
              <a:ext uri="{FF2B5EF4-FFF2-40B4-BE49-F238E27FC236}">
                <a16:creationId xmlns:a16="http://schemas.microsoft.com/office/drawing/2014/main" id="{94B27D0B-EB2B-C767-1E45-6F191F63FA8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9777302">
            <a:off x="6184350" y="3763524"/>
            <a:ext cx="762137" cy="762137"/>
          </a:xfrm>
          <a:prstGeom prst="rect">
            <a:avLst/>
          </a:prstGeom>
        </p:spPr>
      </p:pic>
      <p:sp>
        <p:nvSpPr>
          <p:cNvPr id="56" name="TextBox 55">
            <a:extLst>
              <a:ext uri="{FF2B5EF4-FFF2-40B4-BE49-F238E27FC236}">
                <a16:creationId xmlns:a16="http://schemas.microsoft.com/office/drawing/2014/main" id="{543A7F51-0B8B-343D-E518-7934A3785254}"/>
              </a:ext>
            </a:extLst>
          </p:cNvPr>
          <p:cNvSpPr txBox="1"/>
          <p:nvPr/>
        </p:nvSpPr>
        <p:spPr>
          <a:xfrm>
            <a:off x="5360748" y="4567793"/>
            <a:ext cx="1670488"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NFC | Wallet</a:t>
            </a:r>
          </a:p>
        </p:txBody>
      </p:sp>
      <p:sp>
        <p:nvSpPr>
          <p:cNvPr id="57" name="TextBox 56">
            <a:extLst>
              <a:ext uri="{FF2B5EF4-FFF2-40B4-BE49-F238E27FC236}">
                <a16:creationId xmlns:a16="http://schemas.microsoft.com/office/drawing/2014/main" id="{BBF6D802-B1EC-1888-1BD6-C1494E1F1017}"/>
              </a:ext>
            </a:extLst>
          </p:cNvPr>
          <p:cNvSpPr txBox="1"/>
          <p:nvPr/>
        </p:nvSpPr>
        <p:spPr>
          <a:xfrm rot="19736830">
            <a:off x="6430987" y="3929971"/>
            <a:ext cx="274219"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i</a:t>
            </a:r>
          </a:p>
        </p:txBody>
      </p:sp>
      <p:sp>
        <p:nvSpPr>
          <p:cNvPr id="58" name="TextBox 57">
            <a:extLst>
              <a:ext uri="{FF2B5EF4-FFF2-40B4-BE49-F238E27FC236}">
                <a16:creationId xmlns:a16="http://schemas.microsoft.com/office/drawing/2014/main" id="{D1203E86-B77E-E83C-0FF8-FFA6306CC036}"/>
              </a:ext>
            </a:extLst>
          </p:cNvPr>
          <p:cNvSpPr txBox="1"/>
          <p:nvPr/>
        </p:nvSpPr>
        <p:spPr>
          <a:xfrm>
            <a:off x="9024000" y="1525604"/>
            <a:ext cx="274219" cy="461665"/>
          </a:xfrm>
          <a:prstGeom prst="rect">
            <a:avLst/>
          </a:prstGeom>
          <a:noFill/>
        </p:spPr>
        <p:txBody>
          <a:bodyPr wrap="square" rtlCol="0">
            <a:spAutoFit/>
          </a:bodyPr>
          <a:lstStyle/>
          <a:p>
            <a:r>
              <a:rPr lang="en-US" sz="2400" dirty="0">
                <a:solidFill>
                  <a:schemeClr val="bg1"/>
                </a:solidFill>
                <a:latin typeface="Aharoni" panose="02010803020104030203" pitchFamily="2" charset="-79"/>
                <a:cs typeface="Aharoni" panose="02010803020104030203" pitchFamily="2" charset="-79"/>
              </a:rPr>
              <a:t>i</a:t>
            </a:r>
          </a:p>
        </p:txBody>
      </p:sp>
      <p:sp>
        <p:nvSpPr>
          <p:cNvPr id="59" name="Rectangle 58">
            <a:extLst>
              <a:ext uri="{FF2B5EF4-FFF2-40B4-BE49-F238E27FC236}">
                <a16:creationId xmlns:a16="http://schemas.microsoft.com/office/drawing/2014/main" id="{0F573103-1A25-FCAA-BA9A-135B63E76A5E}"/>
              </a:ext>
            </a:extLst>
          </p:cNvPr>
          <p:cNvSpPr/>
          <p:nvPr/>
        </p:nvSpPr>
        <p:spPr>
          <a:xfrm>
            <a:off x="5484018" y="5571276"/>
            <a:ext cx="1419719" cy="360348"/>
          </a:xfrm>
          <a:prstGeom prst="rect">
            <a:avLst/>
          </a:prstGeom>
          <a:solidFill>
            <a:schemeClr val="tx1"/>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Baloo Chettan 2" panose="03080502040302020200" pitchFamily="66" charset="77"/>
                <a:cs typeface="Baloo Chettan 2" panose="03080502040302020200" pitchFamily="66" charset="77"/>
              </a:rPr>
              <a:t>00-002-####</a:t>
            </a:r>
          </a:p>
        </p:txBody>
      </p:sp>
      <p:sp>
        <p:nvSpPr>
          <p:cNvPr id="60" name="TextBox 59">
            <a:extLst>
              <a:ext uri="{FF2B5EF4-FFF2-40B4-BE49-F238E27FC236}">
                <a16:creationId xmlns:a16="http://schemas.microsoft.com/office/drawing/2014/main" id="{21DB10D1-BBD3-4964-645F-8B8A3B482DBB}"/>
              </a:ext>
            </a:extLst>
          </p:cNvPr>
          <p:cNvSpPr txBox="1"/>
          <p:nvPr/>
        </p:nvSpPr>
        <p:spPr>
          <a:xfrm>
            <a:off x="5597399" y="2919538"/>
            <a:ext cx="1180131"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QR CODE</a:t>
            </a:r>
          </a:p>
        </p:txBody>
      </p:sp>
      <p:sp>
        <p:nvSpPr>
          <p:cNvPr id="61" name="TextBox 60">
            <a:extLst>
              <a:ext uri="{FF2B5EF4-FFF2-40B4-BE49-F238E27FC236}">
                <a16:creationId xmlns:a16="http://schemas.microsoft.com/office/drawing/2014/main" id="{4FF286F0-0BBE-0AE7-C26C-77FB9EF312D1}"/>
              </a:ext>
            </a:extLst>
          </p:cNvPr>
          <p:cNvSpPr txBox="1"/>
          <p:nvPr/>
        </p:nvSpPr>
        <p:spPr>
          <a:xfrm>
            <a:off x="5416520" y="5939923"/>
            <a:ext cx="1566454"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UIN Number</a:t>
            </a:r>
          </a:p>
        </p:txBody>
      </p:sp>
      <p:sp>
        <p:nvSpPr>
          <p:cNvPr id="62" name="Rounded Rectangle 61">
            <a:extLst>
              <a:ext uri="{FF2B5EF4-FFF2-40B4-BE49-F238E27FC236}">
                <a16:creationId xmlns:a16="http://schemas.microsoft.com/office/drawing/2014/main" id="{610CC8D0-73B8-3CC8-EE20-12C1CE77B4C8}"/>
              </a:ext>
            </a:extLst>
          </p:cNvPr>
          <p:cNvSpPr/>
          <p:nvPr/>
        </p:nvSpPr>
        <p:spPr>
          <a:xfrm>
            <a:off x="5360747" y="1196769"/>
            <a:ext cx="1675245" cy="5300291"/>
          </a:xfrm>
          <a:prstGeom prst="roundRect">
            <a:avLst/>
          </a:prstGeom>
          <a:noFill/>
          <a:ln w="952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EFC6403-3249-BC14-AE5F-C0B27603260C}"/>
              </a:ext>
            </a:extLst>
          </p:cNvPr>
          <p:cNvCxnSpPr>
            <a:cxnSpLocks/>
          </p:cNvCxnSpPr>
          <p:nvPr/>
        </p:nvCxnSpPr>
        <p:spPr>
          <a:xfrm flipV="1">
            <a:off x="7173979" y="2689582"/>
            <a:ext cx="981812" cy="946405"/>
          </a:xfrm>
          <a:prstGeom prst="line">
            <a:avLst/>
          </a:prstGeom>
          <a:ln w="1905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09845ADC-44AA-C93D-CA4C-444388650603}"/>
              </a:ext>
            </a:extLst>
          </p:cNvPr>
          <p:cNvCxnSpPr>
            <a:cxnSpLocks/>
          </p:cNvCxnSpPr>
          <p:nvPr/>
        </p:nvCxnSpPr>
        <p:spPr>
          <a:xfrm flipV="1">
            <a:off x="7173443" y="2624287"/>
            <a:ext cx="982349" cy="953544"/>
          </a:xfrm>
          <a:prstGeom prst="line">
            <a:avLst/>
          </a:prstGeom>
          <a:ln w="1905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8" name="Right Triangle 67">
            <a:extLst>
              <a:ext uri="{FF2B5EF4-FFF2-40B4-BE49-F238E27FC236}">
                <a16:creationId xmlns:a16="http://schemas.microsoft.com/office/drawing/2014/main" id="{2A8C499B-5568-91CA-7675-DAC48542C023}"/>
              </a:ext>
            </a:extLst>
          </p:cNvPr>
          <p:cNvSpPr/>
          <p:nvPr/>
        </p:nvSpPr>
        <p:spPr>
          <a:xfrm>
            <a:off x="7094183" y="3580115"/>
            <a:ext cx="134177" cy="134177"/>
          </a:xfrm>
          <a:prstGeom prst="rtTriangle">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9" name="Right Triangle 68">
            <a:extLst>
              <a:ext uri="{FF2B5EF4-FFF2-40B4-BE49-F238E27FC236}">
                <a16:creationId xmlns:a16="http://schemas.microsoft.com/office/drawing/2014/main" id="{C1EB117B-2F7A-AE6D-B601-AAFCBE9877F5}"/>
              </a:ext>
            </a:extLst>
          </p:cNvPr>
          <p:cNvSpPr/>
          <p:nvPr/>
        </p:nvSpPr>
        <p:spPr>
          <a:xfrm rot="10800000">
            <a:off x="8088703" y="2555405"/>
            <a:ext cx="134177" cy="134177"/>
          </a:xfrm>
          <a:prstGeom prst="rtTriangle">
            <a:avLst/>
          </a:prstGeom>
          <a:solidFill>
            <a:srgbClr val="FFFF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0" name="Graphic 79" descr="Badge 3 with solid fill">
            <a:extLst>
              <a:ext uri="{FF2B5EF4-FFF2-40B4-BE49-F238E27FC236}">
                <a16:creationId xmlns:a16="http://schemas.microsoft.com/office/drawing/2014/main" id="{EBAA3BBA-4B9D-01E0-7E4C-9EA2A9F5A05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25130" y="1056935"/>
            <a:ext cx="914400" cy="914400"/>
          </a:xfrm>
          <a:prstGeom prst="rect">
            <a:avLst/>
          </a:prstGeom>
        </p:spPr>
      </p:pic>
      <p:sp>
        <p:nvSpPr>
          <p:cNvPr id="3" name="Rounded Rectangle 2">
            <a:extLst>
              <a:ext uri="{FF2B5EF4-FFF2-40B4-BE49-F238E27FC236}">
                <a16:creationId xmlns:a16="http://schemas.microsoft.com/office/drawing/2014/main" id="{9F09F05D-6001-7884-89B5-870F120636BB}"/>
              </a:ext>
            </a:extLst>
          </p:cNvPr>
          <p:cNvSpPr/>
          <p:nvPr/>
        </p:nvSpPr>
        <p:spPr>
          <a:xfrm>
            <a:off x="2877636" y="4692841"/>
            <a:ext cx="2252068" cy="1831008"/>
          </a:xfrm>
          <a:prstGeom prst="round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63644E-FD29-B37C-481D-D440A0FD9F8C}"/>
              </a:ext>
            </a:extLst>
          </p:cNvPr>
          <p:cNvSpPr txBox="1"/>
          <p:nvPr/>
        </p:nvSpPr>
        <p:spPr>
          <a:xfrm>
            <a:off x="3175199" y="4828120"/>
            <a:ext cx="1929062" cy="1846659"/>
          </a:xfrm>
          <a:prstGeom prst="rect">
            <a:avLst/>
          </a:prstGeom>
          <a:noFill/>
        </p:spPr>
        <p:txBody>
          <a:bodyPr wrap="square" rtlCol="0">
            <a:spAutoFit/>
          </a:bodyPr>
          <a:lstStyle/>
          <a:p>
            <a:r>
              <a:rPr lang="en-US" b="1" dirty="0">
                <a:solidFill>
                  <a:srgbClr val="0070C0"/>
                </a:solidFill>
              </a:rPr>
              <a:t>Multiple Profiles</a:t>
            </a:r>
            <a:endParaRPr lang="en-US" dirty="0"/>
          </a:p>
          <a:p>
            <a:pPr marL="171450" indent="-171450">
              <a:buFont typeface="Arial" panose="020B0604020202020204" pitchFamily="34" charset="0"/>
              <a:buChar char="•"/>
            </a:pPr>
            <a:r>
              <a:rPr lang="en-US" sz="1200" dirty="0"/>
              <a:t>Work</a:t>
            </a:r>
          </a:p>
          <a:p>
            <a:pPr marL="171450" indent="-171450">
              <a:buFont typeface="Arial" panose="020B0604020202020204" pitchFamily="34" charset="0"/>
              <a:buChar char="•"/>
            </a:pPr>
            <a:r>
              <a:rPr lang="en-US" sz="1200" dirty="0"/>
              <a:t>Personal 1</a:t>
            </a:r>
          </a:p>
          <a:p>
            <a:pPr marL="171450" indent="-171450">
              <a:buFont typeface="Arial" panose="020B0604020202020204" pitchFamily="34" charset="0"/>
              <a:buChar char="•"/>
            </a:pPr>
            <a:r>
              <a:rPr lang="en-US" sz="1200" dirty="0"/>
              <a:t>Personal 2</a:t>
            </a:r>
          </a:p>
          <a:p>
            <a:pPr marL="171450" indent="-171450">
              <a:buFont typeface="Arial" panose="020B0604020202020204" pitchFamily="34" charset="0"/>
              <a:buChar char="•"/>
            </a:pPr>
            <a:r>
              <a:rPr lang="en-US" sz="1200" dirty="0"/>
              <a:t>Job Search</a:t>
            </a:r>
          </a:p>
          <a:p>
            <a:pPr marL="171450" indent="-171450">
              <a:buFont typeface="Arial" panose="020B0604020202020204" pitchFamily="34" charset="0"/>
              <a:buChar char="•"/>
            </a:pPr>
            <a:r>
              <a:rPr lang="en-US" sz="1200" dirty="0"/>
              <a:t>Education</a:t>
            </a:r>
          </a:p>
          <a:p>
            <a:pPr marL="171450" indent="-171450">
              <a:buFont typeface="Arial" panose="020B0604020202020204" pitchFamily="34" charset="0"/>
              <a:buChar char="•"/>
            </a:pPr>
            <a:r>
              <a:rPr lang="en-US" sz="1200" dirty="0"/>
              <a:t>Gaming</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117038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7A90-5D9C-DF88-E57B-0E090BDA9681}"/>
              </a:ext>
            </a:extLst>
          </p:cNvPr>
          <p:cNvSpPr>
            <a:spLocks noGrp="1"/>
          </p:cNvSpPr>
          <p:nvPr>
            <p:ph type="title"/>
          </p:nvPr>
        </p:nvSpPr>
        <p:spPr>
          <a:xfrm>
            <a:off x="147380" y="44281"/>
            <a:ext cx="9238434" cy="857559"/>
          </a:xfrm>
        </p:spPr>
        <p:txBody>
          <a:bodyPr/>
          <a:lstStyle/>
          <a:p>
            <a:r>
              <a:rPr lang="en-US" dirty="0"/>
              <a:t>HOW will THIS WORK (Clients Side)…</a:t>
            </a:r>
          </a:p>
        </p:txBody>
      </p:sp>
      <p:pic>
        <p:nvPicPr>
          <p:cNvPr id="13" name="Picture 12" descr="Sphere of mesh and nodes">
            <a:extLst>
              <a:ext uri="{FF2B5EF4-FFF2-40B4-BE49-F238E27FC236}">
                <a16:creationId xmlns:a16="http://schemas.microsoft.com/office/drawing/2014/main" id="{12C57F73-ADA0-3214-E034-81579A2C39D1}"/>
              </a:ext>
            </a:extLst>
          </p:cNvPr>
          <p:cNvPicPr>
            <a:picLocks noChangeAspect="1"/>
          </p:cNvPicPr>
          <p:nvPr/>
        </p:nvPicPr>
        <p:blipFill>
          <a:blip r:embed="rId3"/>
          <a:stretch>
            <a:fillRect/>
          </a:stretch>
        </p:blipFill>
        <p:spPr>
          <a:xfrm>
            <a:off x="7795507" y="3546828"/>
            <a:ext cx="4396494" cy="3297371"/>
          </a:xfrm>
          <a:prstGeom prst="rect">
            <a:avLst/>
          </a:prstGeom>
        </p:spPr>
      </p:pic>
      <p:pic>
        <p:nvPicPr>
          <p:cNvPr id="17" name="Graphic 16" descr="Internet Of Things with solid fill">
            <a:extLst>
              <a:ext uri="{FF2B5EF4-FFF2-40B4-BE49-F238E27FC236}">
                <a16:creationId xmlns:a16="http://schemas.microsoft.com/office/drawing/2014/main" id="{6D9F3FB6-6950-415A-4F6B-87982F7766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2874" y="813653"/>
            <a:ext cx="1280119" cy="1280119"/>
          </a:xfrm>
          <a:prstGeom prst="rect">
            <a:avLst/>
          </a:prstGeom>
        </p:spPr>
      </p:pic>
      <p:pic>
        <p:nvPicPr>
          <p:cNvPr id="21" name="Graphic 20" descr="Marker outline">
            <a:extLst>
              <a:ext uri="{FF2B5EF4-FFF2-40B4-BE49-F238E27FC236}">
                <a16:creationId xmlns:a16="http://schemas.microsoft.com/office/drawing/2014/main" id="{9198D6B1-1F0D-2996-1C08-6D3ECC62B7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4016" y="339167"/>
            <a:ext cx="544774" cy="544774"/>
          </a:xfrm>
          <a:prstGeom prst="rect">
            <a:avLst/>
          </a:prstGeom>
        </p:spPr>
      </p:pic>
      <p:pic>
        <p:nvPicPr>
          <p:cNvPr id="24" name="Graphic 23" descr="Telephone outline">
            <a:extLst>
              <a:ext uri="{FF2B5EF4-FFF2-40B4-BE49-F238E27FC236}">
                <a16:creationId xmlns:a16="http://schemas.microsoft.com/office/drawing/2014/main" id="{09834BB9-5A2A-0C37-DFCC-75FC2DE6BF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8092" y="427045"/>
            <a:ext cx="544774" cy="544774"/>
          </a:xfrm>
          <a:prstGeom prst="rect">
            <a:avLst/>
          </a:prstGeom>
        </p:spPr>
      </p:pic>
      <p:pic>
        <p:nvPicPr>
          <p:cNvPr id="27" name="Graphic 26" descr="Envelope outline">
            <a:extLst>
              <a:ext uri="{FF2B5EF4-FFF2-40B4-BE49-F238E27FC236}">
                <a16:creationId xmlns:a16="http://schemas.microsoft.com/office/drawing/2014/main" id="{D84BC1D8-C906-B068-7B72-52E4B26A89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48107" y="1052403"/>
            <a:ext cx="544774" cy="544774"/>
          </a:xfrm>
          <a:prstGeom prst="rect">
            <a:avLst/>
          </a:prstGeom>
        </p:spPr>
      </p:pic>
      <p:pic>
        <p:nvPicPr>
          <p:cNvPr id="30" name="Graphic 29" descr="Key outline">
            <a:extLst>
              <a:ext uri="{FF2B5EF4-FFF2-40B4-BE49-F238E27FC236}">
                <a16:creationId xmlns:a16="http://schemas.microsoft.com/office/drawing/2014/main" id="{BCED2DCE-5101-30BB-DBCD-2903BD0675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75092" y="1688364"/>
            <a:ext cx="544774" cy="544774"/>
          </a:xfrm>
          <a:prstGeom prst="rect">
            <a:avLst/>
          </a:prstGeom>
        </p:spPr>
      </p:pic>
      <p:sp>
        <p:nvSpPr>
          <p:cNvPr id="51" name="TextBox 50">
            <a:extLst>
              <a:ext uri="{FF2B5EF4-FFF2-40B4-BE49-F238E27FC236}">
                <a16:creationId xmlns:a16="http://schemas.microsoft.com/office/drawing/2014/main" id="{F55136FD-2B29-7D69-B37C-2521B4B202B9}"/>
              </a:ext>
            </a:extLst>
          </p:cNvPr>
          <p:cNvSpPr txBox="1"/>
          <p:nvPr/>
        </p:nvSpPr>
        <p:spPr>
          <a:xfrm>
            <a:off x="9775092" y="1713910"/>
            <a:ext cx="133694" cy="369332"/>
          </a:xfrm>
          <a:prstGeom prst="rect">
            <a:avLst/>
          </a:prstGeom>
          <a:noFill/>
        </p:spPr>
        <p:txBody>
          <a:bodyPr wrap="square" rtlCol="0">
            <a:spAutoFit/>
          </a:bodyPr>
          <a:lstStyle/>
          <a:p>
            <a:r>
              <a:rPr lang="en-US" b="1" dirty="0">
                <a:solidFill>
                  <a:schemeClr val="bg1"/>
                </a:solidFill>
                <a:latin typeface="Aharoni" panose="02010803020104030203" pitchFamily="2" charset="-79"/>
                <a:cs typeface="Aharoni" panose="02010803020104030203" pitchFamily="2" charset="-79"/>
              </a:rPr>
              <a:t>i</a:t>
            </a:r>
          </a:p>
        </p:txBody>
      </p:sp>
      <p:sp>
        <p:nvSpPr>
          <p:cNvPr id="54" name="TextBox 53">
            <a:extLst>
              <a:ext uri="{FF2B5EF4-FFF2-40B4-BE49-F238E27FC236}">
                <a16:creationId xmlns:a16="http://schemas.microsoft.com/office/drawing/2014/main" id="{231CAB2D-7FF2-03F2-34C8-316F768573DA}"/>
              </a:ext>
            </a:extLst>
          </p:cNvPr>
          <p:cNvSpPr txBox="1"/>
          <p:nvPr/>
        </p:nvSpPr>
        <p:spPr>
          <a:xfrm>
            <a:off x="0" y="1303774"/>
            <a:ext cx="665567"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Step</a:t>
            </a:r>
          </a:p>
        </p:txBody>
      </p:sp>
      <p:cxnSp>
        <p:nvCxnSpPr>
          <p:cNvPr id="55" name="Straight Connector 54">
            <a:extLst>
              <a:ext uri="{FF2B5EF4-FFF2-40B4-BE49-F238E27FC236}">
                <a16:creationId xmlns:a16="http://schemas.microsoft.com/office/drawing/2014/main" id="{76776D62-BC88-6DF3-1B16-373A07D2D80A}"/>
              </a:ext>
            </a:extLst>
          </p:cNvPr>
          <p:cNvCxnSpPr/>
          <p:nvPr/>
        </p:nvCxnSpPr>
        <p:spPr>
          <a:xfrm>
            <a:off x="124503" y="1673808"/>
            <a:ext cx="41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Cloud outline">
            <a:extLst>
              <a:ext uri="{FF2B5EF4-FFF2-40B4-BE49-F238E27FC236}">
                <a16:creationId xmlns:a16="http://schemas.microsoft.com/office/drawing/2014/main" id="{66F6BD74-AB91-0264-30A8-37A4C78F3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60081" y="-1023327"/>
            <a:ext cx="4334499" cy="4334499"/>
          </a:xfrm>
          <a:prstGeom prst="rect">
            <a:avLst/>
          </a:prstGeom>
        </p:spPr>
      </p:pic>
      <p:pic>
        <p:nvPicPr>
          <p:cNvPr id="18" name="Graphic 17" descr="Qr Code with solid fill">
            <a:extLst>
              <a:ext uri="{FF2B5EF4-FFF2-40B4-BE49-F238E27FC236}">
                <a16:creationId xmlns:a16="http://schemas.microsoft.com/office/drawing/2014/main" id="{2E1711F2-919C-2832-B79A-EE8F855693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49224" y="1463612"/>
            <a:ext cx="947530" cy="947530"/>
          </a:xfrm>
          <a:prstGeom prst="rect">
            <a:avLst/>
          </a:prstGeom>
        </p:spPr>
      </p:pic>
      <p:pic>
        <p:nvPicPr>
          <p:cNvPr id="29" name="Graphic 28" descr="Qr Code with solid fill">
            <a:extLst>
              <a:ext uri="{FF2B5EF4-FFF2-40B4-BE49-F238E27FC236}">
                <a16:creationId xmlns:a16="http://schemas.microsoft.com/office/drawing/2014/main" id="{2BABC59D-5E0C-EDF3-D686-588306BE67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61426" y="1463612"/>
            <a:ext cx="947530" cy="947530"/>
          </a:xfrm>
          <a:prstGeom prst="rect">
            <a:avLst/>
          </a:prstGeom>
        </p:spPr>
      </p:pic>
      <p:pic>
        <p:nvPicPr>
          <p:cNvPr id="31" name="Graphic 30" descr="Qr Code with solid fill">
            <a:extLst>
              <a:ext uri="{FF2B5EF4-FFF2-40B4-BE49-F238E27FC236}">
                <a16:creationId xmlns:a16="http://schemas.microsoft.com/office/drawing/2014/main" id="{1E9672A9-3447-9020-3D13-FD3C8DAC075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61426" y="2173744"/>
            <a:ext cx="947530" cy="947530"/>
          </a:xfrm>
          <a:prstGeom prst="rect">
            <a:avLst/>
          </a:prstGeom>
        </p:spPr>
      </p:pic>
      <p:pic>
        <p:nvPicPr>
          <p:cNvPr id="32" name="Graphic 31" descr="Qr Code with solid fill">
            <a:extLst>
              <a:ext uri="{FF2B5EF4-FFF2-40B4-BE49-F238E27FC236}">
                <a16:creationId xmlns:a16="http://schemas.microsoft.com/office/drawing/2014/main" id="{6561E227-6C74-7DD9-CB77-EABDE8F507E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46849" y="2173744"/>
            <a:ext cx="947530" cy="947530"/>
          </a:xfrm>
          <a:prstGeom prst="rect">
            <a:avLst/>
          </a:prstGeom>
        </p:spPr>
      </p:pic>
      <p:pic>
        <p:nvPicPr>
          <p:cNvPr id="48" name="Graphic 47" descr="Wi-Fi outline">
            <a:extLst>
              <a:ext uri="{FF2B5EF4-FFF2-40B4-BE49-F238E27FC236}">
                <a16:creationId xmlns:a16="http://schemas.microsoft.com/office/drawing/2014/main" id="{EABDBD04-2442-3751-F851-BDC5573217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919718">
            <a:off x="5489010" y="3581376"/>
            <a:ext cx="1479958" cy="1479958"/>
          </a:xfrm>
          <a:prstGeom prst="rect">
            <a:avLst/>
          </a:prstGeom>
        </p:spPr>
      </p:pic>
      <p:pic>
        <p:nvPicPr>
          <p:cNvPr id="52" name="Graphic 51" descr="Smart Phone with solid fill">
            <a:extLst>
              <a:ext uri="{FF2B5EF4-FFF2-40B4-BE49-F238E27FC236}">
                <a16:creationId xmlns:a16="http://schemas.microsoft.com/office/drawing/2014/main" id="{94B27D0B-EB2B-C767-1E45-6F191F63FA8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9777302">
            <a:off x="6570452" y="3826263"/>
            <a:ext cx="762137" cy="762137"/>
          </a:xfrm>
          <a:prstGeom prst="rect">
            <a:avLst/>
          </a:prstGeom>
        </p:spPr>
      </p:pic>
      <p:sp>
        <p:nvSpPr>
          <p:cNvPr id="56" name="TextBox 55">
            <a:extLst>
              <a:ext uri="{FF2B5EF4-FFF2-40B4-BE49-F238E27FC236}">
                <a16:creationId xmlns:a16="http://schemas.microsoft.com/office/drawing/2014/main" id="{543A7F51-0B8B-343D-E518-7934A3785254}"/>
              </a:ext>
            </a:extLst>
          </p:cNvPr>
          <p:cNvSpPr txBox="1"/>
          <p:nvPr/>
        </p:nvSpPr>
        <p:spPr>
          <a:xfrm>
            <a:off x="5746850" y="4630532"/>
            <a:ext cx="1670488"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NFC | Wallet</a:t>
            </a:r>
          </a:p>
        </p:txBody>
      </p:sp>
      <p:sp>
        <p:nvSpPr>
          <p:cNvPr id="57" name="TextBox 56">
            <a:extLst>
              <a:ext uri="{FF2B5EF4-FFF2-40B4-BE49-F238E27FC236}">
                <a16:creationId xmlns:a16="http://schemas.microsoft.com/office/drawing/2014/main" id="{BBF6D802-B1EC-1888-1BD6-C1494E1F1017}"/>
              </a:ext>
            </a:extLst>
          </p:cNvPr>
          <p:cNvSpPr txBox="1"/>
          <p:nvPr/>
        </p:nvSpPr>
        <p:spPr>
          <a:xfrm rot="19736830">
            <a:off x="6817089" y="3992710"/>
            <a:ext cx="274219"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i</a:t>
            </a:r>
          </a:p>
        </p:txBody>
      </p:sp>
      <p:sp>
        <p:nvSpPr>
          <p:cNvPr id="58" name="TextBox 57">
            <a:extLst>
              <a:ext uri="{FF2B5EF4-FFF2-40B4-BE49-F238E27FC236}">
                <a16:creationId xmlns:a16="http://schemas.microsoft.com/office/drawing/2014/main" id="{D1203E86-B77E-E83C-0FF8-FFA6306CC036}"/>
              </a:ext>
            </a:extLst>
          </p:cNvPr>
          <p:cNvSpPr txBox="1"/>
          <p:nvPr/>
        </p:nvSpPr>
        <p:spPr>
          <a:xfrm>
            <a:off x="9063205" y="1239244"/>
            <a:ext cx="274219" cy="461665"/>
          </a:xfrm>
          <a:prstGeom prst="rect">
            <a:avLst/>
          </a:prstGeom>
          <a:noFill/>
        </p:spPr>
        <p:txBody>
          <a:bodyPr wrap="square" rtlCol="0">
            <a:spAutoFit/>
          </a:bodyPr>
          <a:lstStyle/>
          <a:p>
            <a:r>
              <a:rPr lang="en-US" sz="2400" dirty="0">
                <a:solidFill>
                  <a:schemeClr val="bg1"/>
                </a:solidFill>
                <a:latin typeface="Aharoni" panose="02010803020104030203" pitchFamily="2" charset="-79"/>
                <a:cs typeface="Aharoni" panose="02010803020104030203" pitchFamily="2" charset="-79"/>
              </a:rPr>
              <a:t>i</a:t>
            </a:r>
          </a:p>
        </p:txBody>
      </p:sp>
      <p:sp>
        <p:nvSpPr>
          <p:cNvPr id="59" name="Rectangle 58">
            <a:extLst>
              <a:ext uri="{FF2B5EF4-FFF2-40B4-BE49-F238E27FC236}">
                <a16:creationId xmlns:a16="http://schemas.microsoft.com/office/drawing/2014/main" id="{0F573103-1A25-FCAA-BA9A-135B63E76A5E}"/>
              </a:ext>
            </a:extLst>
          </p:cNvPr>
          <p:cNvSpPr/>
          <p:nvPr/>
        </p:nvSpPr>
        <p:spPr>
          <a:xfrm>
            <a:off x="5870120" y="5634015"/>
            <a:ext cx="1419719" cy="360348"/>
          </a:xfrm>
          <a:prstGeom prst="rect">
            <a:avLst/>
          </a:prstGeom>
          <a:solidFill>
            <a:schemeClr val="tx1"/>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Baloo Chettan 2" panose="03080502040302020200" pitchFamily="66" charset="77"/>
                <a:cs typeface="Baloo Chettan 2" panose="03080502040302020200" pitchFamily="66" charset="77"/>
              </a:rPr>
              <a:t>00-002-####</a:t>
            </a:r>
          </a:p>
        </p:txBody>
      </p:sp>
      <p:sp>
        <p:nvSpPr>
          <p:cNvPr id="60" name="TextBox 59">
            <a:extLst>
              <a:ext uri="{FF2B5EF4-FFF2-40B4-BE49-F238E27FC236}">
                <a16:creationId xmlns:a16="http://schemas.microsoft.com/office/drawing/2014/main" id="{21DB10D1-BBD3-4964-645F-8B8A3B482DBB}"/>
              </a:ext>
            </a:extLst>
          </p:cNvPr>
          <p:cNvSpPr txBox="1"/>
          <p:nvPr/>
        </p:nvSpPr>
        <p:spPr>
          <a:xfrm>
            <a:off x="5983501" y="2982277"/>
            <a:ext cx="1180131"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QR CODE</a:t>
            </a:r>
          </a:p>
        </p:txBody>
      </p:sp>
      <p:sp>
        <p:nvSpPr>
          <p:cNvPr id="61" name="TextBox 60">
            <a:extLst>
              <a:ext uri="{FF2B5EF4-FFF2-40B4-BE49-F238E27FC236}">
                <a16:creationId xmlns:a16="http://schemas.microsoft.com/office/drawing/2014/main" id="{4FF286F0-0BBE-0AE7-C26C-77FB9EF312D1}"/>
              </a:ext>
            </a:extLst>
          </p:cNvPr>
          <p:cNvSpPr txBox="1"/>
          <p:nvPr/>
        </p:nvSpPr>
        <p:spPr>
          <a:xfrm>
            <a:off x="5802622" y="6002662"/>
            <a:ext cx="1566454"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UIN Number</a:t>
            </a:r>
          </a:p>
        </p:txBody>
      </p:sp>
      <p:sp>
        <p:nvSpPr>
          <p:cNvPr id="62" name="Rounded Rectangle 61">
            <a:extLst>
              <a:ext uri="{FF2B5EF4-FFF2-40B4-BE49-F238E27FC236}">
                <a16:creationId xmlns:a16="http://schemas.microsoft.com/office/drawing/2014/main" id="{610CC8D0-73B8-3CC8-EE20-12C1CE77B4C8}"/>
              </a:ext>
            </a:extLst>
          </p:cNvPr>
          <p:cNvSpPr/>
          <p:nvPr/>
        </p:nvSpPr>
        <p:spPr>
          <a:xfrm>
            <a:off x="5746849" y="1259508"/>
            <a:ext cx="1675245" cy="5300291"/>
          </a:xfrm>
          <a:prstGeom prst="roundRect">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EFC6403-3249-BC14-AE5F-C0B27603260C}"/>
              </a:ext>
            </a:extLst>
          </p:cNvPr>
          <p:cNvCxnSpPr>
            <a:cxnSpLocks/>
          </p:cNvCxnSpPr>
          <p:nvPr/>
        </p:nvCxnSpPr>
        <p:spPr>
          <a:xfrm flipV="1">
            <a:off x="7560081" y="2492093"/>
            <a:ext cx="858061" cy="831066"/>
          </a:xfrm>
          <a:prstGeom prst="line">
            <a:avLst/>
          </a:prstGeom>
          <a:ln w="1905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09845ADC-44AA-C93D-CA4C-444388650603}"/>
              </a:ext>
            </a:extLst>
          </p:cNvPr>
          <p:cNvCxnSpPr>
            <a:cxnSpLocks/>
          </p:cNvCxnSpPr>
          <p:nvPr/>
        </p:nvCxnSpPr>
        <p:spPr>
          <a:xfrm flipV="1">
            <a:off x="7614462" y="2393834"/>
            <a:ext cx="853415" cy="806396"/>
          </a:xfrm>
          <a:prstGeom prst="line">
            <a:avLst/>
          </a:prstGeom>
          <a:ln w="1905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8" name="Right Triangle 67">
            <a:extLst>
              <a:ext uri="{FF2B5EF4-FFF2-40B4-BE49-F238E27FC236}">
                <a16:creationId xmlns:a16="http://schemas.microsoft.com/office/drawing/2014/main" id="{2A8C499B-5568-91CA-7675-DAC48542C023}"/>
              </a:ext>
            </a:extLst>
          </p:cNvPr>
          <p:cNvSpPr/>
          <p:nvPr/>
        </p:nvSpPr>
        <p:spPr>
          <a:xfrm>
            <a:off x="7480285" y="3267287"/>
            <a:ext cx="134177" cy="134177"/>
          </a:xfrm>
          <a:prstGeom prst="rtTriangle">
            <a:avLst/>
          </a:prstGeom>
          <a:solidFill>
            <a:srgbClr val="FFFF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9" name="Right Triangle 68">
            <a:extLst>
              <a:ext uri="{FF2B5EF4-FFF2-40B4-BE49-F238E27FC236}">
                <a16:creationId xmlns:a16="http://schemas.microsoft.com/office/drawing/2014/main" id="{C1EB117B-2F7A-AE6D-B601-AAFCBE9877F5}"/>
              </a:ext>
            </a:extLst>
          </p:cNvPr>
          <p:cNvSpPr/>
          <p:nvPr/>
        </p:nvSpPr>
        <p:spPr>
          <a:xfrm rot="10800000">
            <a:off x="8390758" y="2326777"/>
            <a:ext cx="134177" cy="134177"/>
          </a:xfrm>
          <a:prstGeom prst="rtTriangle">
            <a:avLst/>
          </a:prstGeom>
          <a:solidFill>
            <a:srgbClr val="FFFF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Graphic 7" descr="Internet with solid fill">
            <a:extLst>
              <a:ext uri="{FF2B5EF4-FFF2-40B4-BE49-F238E27FC236}">
                <a16:creationId xmlns:a16="http://schemas.microsoft.com/office/drawing/2014/main" id="{816778FC-EBBD-285D-1176-F2053D5F5B2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38800" y="2971800"/>
            <a:ext cx="914400" cy="914400"/>
          </a:xfrm>
          <a:prstGeom prst="rect">
            <a:avLst/>
          </a:prstGeom>
        </p:spPr>
      </p:pic>
      <p:pic>
        <p:nvPicPr>
          <p:cNvPr id="14" name="Graphic 13" descr="Internet with solid fill">
            <a:extLst>
              <a:ext uri="{FF2B5EF4-FFF2-40B4-BE49-F238E27FC236}">
                <a16:creationId xmlns:a16="http://schemas.microsoft.com/office/drawing/2014/main" id="{83DEE6AF-DA18-FF0D-81E4-0E941412AA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4325" y="1839018"/>
            <a:ext cx="914400" cy="914400"/>
          </a:xfrm>
          <a:prstGeom prst="rect">
            <a:avLst/>
          </a:prstGeom>
        </p:spPr>
      </p:pic>
      <p:sp>
        <p:nvSpPr>
          <p:cNvPr id="16" name="TextBox 15">
            <a:extLst>
              <a:ext uri="{FF2B5EF4-FFF2-40B4-BE49-F238E27FC236}">
                <a16:creationId xmlns:a16="http://schemas.microsoft.com/office/drawing/2014/main" id="{B42D1304-F88B-534A-4E0E-2D28E03D8D46}"/>
              </a:ext>
            </a:extLst>
          </p:cNvPr>
          <p:cNvSpPr txBox="1"/>
          <p:nvPr/>
        </p:nvSpPr>
        <p:spPr>
          <a:xfrm>
            <a:off x="2193070" y="2322354"/>
            <a:ext cx="2969403" cy="4278094"/>
          </a:xfrm>
          <a:prstGeom prst="rect">
            <a:avLst/>
          </a:prstGeom>
          <a:noFill/>
        </p:spPr>
        <p:txBody>
          <a:bodyPr wrap="none" rtlCol="0">
            <a:spAutoFit/>
          </a:bodyPr>
          <a:lstStyle/>
          <a:p>
            <a:pPr marL="342900" indent="-342900">
              <a:buFont typeface="+mj-lt"/>
              <a:buAutoNum type="arabicPeriod"/>
            </a:pPr>
            <a:r>
              <a:rPr lang="en-US" sz="1600" dirty="0"/>
              <a:t>Websites:-</a:t>
            </a:r>
          </a:p>
          <a:p>
            <a:pPr marL="800100" lvl="1" indent="-342900">
              <a:buAutoNum type="alphaLcPeriod"/>
            </a:pPr>
            <a:r>
              <a:rPr lang="en-US" sz="1600" dirty="0"/>
              <a:t>Shopping</a:t>
            </a:r>
          </a:p>
          <a:p>
            <a:pPr marL="800100" lvl="1" indent="-342900">
              <a:buFont typeface="+mj-lt"/>
              <a:buAutoNum type="alphaLcPeriod"/>
            </a:pPr>
            <a:r>
              <a:rPr lang="en-US" sz="1600" dirty="0"/>
              <a:t>Job Boards</a:t>
            </a:r>
          </a:p>
          <a:p>
            <a:pPr marL="800100" lvl="1" indent="-342900">
              <a:buFont typeface="+mj-lt"/>
              <a:buAutoNum type="alphaLcPeriod"/>
            </a:pPr>
            <a:r>
              <a:rPr lang="en-US" sz="1600" dirty="0"/>
              <a:t>Social Media</a:t>
            </a:r>
          </a:p>
          <a:p>
            <a:pPr marL="800100" lvl="1" indent="-342900">
              <a:buFont typeface="+mj-lt"/>
              <a:buAutoNum type="alphaLcPeriod"/>
            </a:pPr>
            <a:r>
              <a:rPr lang="en-US" sz="1600" dirty="0"/>
              <a:t>Services</a:t>
            </a:r>
          </a:p>
          <a:p>
            <a:pPr marL="1257300" lvl="2" indent="-342900">
              <a:buFont typeface="Courier New" panose="02070309020205020404" pitchFamily="49" charset="0"/>
              <a:buChar char="o"/>
            </a:pPr>
            <a:r>
              <a:rPr lang="en-US" sz="1600" dirty="0"/>
              <a:t>Web Applications</a:t>
            </a:r>
          </a:p>
          <a:p>
            <a:pPr marL="1257300" lvl="2" indent="-342900">
              <a:buFont typeface="Courier New" panose="02070309020205020404" pitchFamily="49" charset="0"/>
              <a:buChar char="o"/>
            </a:pPr>
            <a:r>
              <a:rPr lang="en-US" sz="1600" dirty="0"/>
              <a:t>Web Portals</a:t>
            </a:r>
          </a:p>
          <a:p>
            <a:pPr marL="1257300" lvl="2" indent="-342900">
              <a:buFont typeface="Courier New" panose="02070309020205020404" pitchFamily="49" charset="0"/>
              <a:buChar char="o"/>
            </a:pPr>
            <a:r>
              <a:rPr lang="en-US" sz="1600" dirty="0"/>
              <a:t>Competitive Sites</a:t>
            </a:r>
          </a:p>
          <a:p>
            <a:pPr marL="1257300" lvl="2" indent="-342900">
              <a:buFont typeface="Courier New" panose="02070309020205020404" pitchFamily="49" charset="0"/>
              <a:buChar char="o"/>
            </a:pPr>
            <a:r>
              <a:rPr lang="en-US" sz="1600" dirty="0"/>
              <a:t>Gambling Sites</a:t>
            </a:r>
          </a:p>
          <a:p>
            <a:pPr marL="342900" indent="-342900">
              <a:buFont typeface="+mj-lt"/>
              <a:buAutoNum type="arabicPeriod"/>
            </a:pPr>
            <a:r>
              <a:rPr lang="en-US" sz="1600" dirty="0"/>
              <a:t>Office Buildings</a:t>
            </a:r>
          </a:p>
          <a:p>
            <a:pPr marL="342900" indent="-342900">
              <a:buFont typeface="+mj-lt"/>
              <a:buAutoNum type="arabicPeriod"/>
            </a:pPr>
            <a:r>
              <a:rPr lang="en-US" sz="1600" dirty="0"/>
              <a:t>Hotels</a:t>
            </a:r>
          </a:p>
          <a:p>
            <a:pPr marL="342900" indent="-342900">
              <a:buFont typeface="+mj-lt"/>
              <a:buAutoNum type="arabicPeriod"/>
            </a:pPr>
            <a:r>
              <a:rPr lang="en-US" sz="1600" dirty="0"/>
              <a:t>Police Stations</a:t>
            </a:r>
          </a:p>
          <a:p>
            <a:pPr marL="342900" indent="-342900">
              <a:buFont typeface="+mj-lt"/>
              <a:buAutoNum type="arabicPeriod"/>
            </a:pPr>
            <a:r>
              <a:rPr lang="en-US" sz="1600" dirty="0"/>
              <a:t>Hospitals</a:t>
            </a:r>
          </a:p>
          <a:p>
            <a:pPr marL="342900" indent="-342900">
              <a:buFont typeface="+mj-lt"/>
              <a:buAutoNum type="arabicPeriod"/>
            </a:pPr>
            <a:r>
              <a:rPr lang="en-US" sz="1600" dirty="0"/>
              <a:t>Shops</a:t>
            </a:r>
          </a:p>
          <a:p>
            <a:pPr marL="342900" indent="-342900">
              <a:buFont typeface="+mj-lt"/>
              <a:buAutoNum type="arabicPeriod"/>
            </a:pPr>
            <a:r>
              <a:rPr lang="en-US" sz="1600" dirty="0"/>
              <a:t>Public Transports</a:t>
            </a:r>
          </a:p>
          <a:p>
            <a:pPr marL="342900" indent="-342900">
              <a:buFont typeface="+mj-lt"/>
              <a:buAutoNum type="arabicPeriod"/>
            </a:pPr>
            <a:r>
              <a:rPr lang="en-US" sz="1600" dirty="0"/>
              <a:t>Stadiums / Arena</a:t>
            </a:r>
          </a:p>
          <a:p>
            <a:r>
              <a:rPr lang="en-US" sz="1600" dirty="0"/>
              <a:t>	</a:t>
            </a:r>
          </a:p>
        </p:txBody>
      </p:sp>
      <p:pic>
        <p:nvPicPr>
          <p:cNvPr id="20" name="Graphic 19" descr="Building with solid fill">
            <a:extLst>
              <a:ext uri="{FF2B5EF4-FFF2-40B4-BE49-F238E27FC236}">
                <a16:creationId xmlns:a16="http://schemas.microsoft.com/office/drawing/2014/main" id="{FBCBC353-5504-5221-ED65-83726887DAF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09239" y="3638157"/>
            <a:ext cx="914400" cy="914400"/>
          </a:xfrm>
          <a:prstGeom prst="rect">
            <a:avLst/>
          </a:prstGeom>
        </p:spPr>
      </p:pic>
      <p:pic>
        <p:nvPicPr>
          <p:cNvPr id="26" name="Graphic 25" descr="Kiosk with solid fill">
            <a:extLst>
              <a:ext uri="{FF2B5EF4-FFF2-40B4-BE49-F238E27FC236}">
                <a16:creationId xmlns:a16="http://schemas.microsoft.com/office/drawing/2014/main" id="{B3E05C81-FB03-4E0D-3188-A2ECE1ABA50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94325" y="4671125"/>
            <a:ext cx="914400" cy="914400"/>
          </a:xfrm>
          <a:prstGeom prst="rect">
            <a:avLst/>
          </a:prstGeom>
        </p:spPr>
      </p:pic>
      <p:pic>
        <p:nvPicPr>
          <p:cNvPr id="37" name="Graphic 36" descr="Connections with solid fill">
            <a:extLst>
              <a:ext uri="{FF2B5EF4-FFF2-40B4-BE49-F238E27FC236}">
                <a16:creationId xmlns:a16="http://schemas.microsoft.com/office/drawing/2014/main" id="{8EAC42C9-0771-F18A-4A74-EE31A6EAF50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89194" y="2678224"/>
            <a:ext cx="914400" cy="914400"/>
          </a:xfrm>
          <a:prstGeom prst="rect">
            <a:avLst/>
          </a:prstGeom>
        </p:spPr>
      </p:pic>
      <p:pic>
        <p:nvPicPr>
          <p:cNvPr id="5" name="Graphic 4" descr="Take Off with solid fill">
            <a:extLst>
              <a:ext uri="{FF2B5EF4-FFF2-40B4-BE49-F238E27FC236}">
                <a16:creationId xmlns:a16="http://schemas.microsoft.com/office/drawing/2014/main" id="{A9856EFB-EE3B-E247-4D70-803EC4C31CB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89194" y="5631058"/>
            <a:ext cx="914400" cy="914400"/>
          </a:xfrm>
          <a:prstGeom prst="rect">
            <a:avLst/>
          </a:prstGeom>
        </p:spPr>
      </p:pic>
      <p:pic>
        <p:nvPicPr>
          <p:cNvPr id="3" name="Graphic 2" descr="Badge 4 with solid fill">
            <a:extLst>
              <a:ext uri="{FF2B5EF4-FFF2-40B4-BE49-F238E27FC236}">
                <a16:creationId xmlns:a16="http://schemas.microsoft.com/office/drawing/2014/main" id="{5A923691-4DAF-EBA2-D43F-9930491626F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13372" y="1043639"/>
            <a:ext cx="914400" cy="914400"/>
          </a:xfrm>
          <a:prstGeom prst="rect">
            <a:avLst/>
          </a:prstGeom>
        </p:spPr>
      </p:pic>
    </p:spTree>
    <p:extLst>
      <p:ext uri="{BB962C8B-B14F-4D97-AF65-F5344CB8AC3E}">
        <p14:creationId xmlns:p14="http://schemas.microsoft.com/office/powerpoint/2010/main" val="239080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AA95E8DE-F3B8-51E8-033F-867278F2593F}"/>
              </a:ext>
            </a:extLst>
          </p:cNvPr>
          <p:cNvSpPr/>
          <p:nvPr/>
        </p:nvSpPr>
        <p:spPr>
          <a:xfrm>
            <a:off x="2579064" y="1796379"/>
            <a:ext cx="2118083" cy="1457665"/>
          </a:xfrm>
          <a:prstGeom prst="rect">
            <a:avLst/>
          </a:prstGeom>
          <a:solidFill>
            <a:srgbClr val="FFFFFF">
              <a:alpha val="27059"/>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2B07A90-5D9C-DF88-E57B-0E090BDA9681}"/>
              </a:ext>
            </a:extLst>
          </p:cNvPr>
          <p:cNvSpPr>
            <a:spLocks noGrp="1"/>
          </p:cNvSpPr>
          <p:nvPr>
            <p:ph type="title"/>
          </p:nvPr>
        </p:nvSpPr>
        <p:spPr>
          <a:xfrm>
            <a:off x="147380" y="44281"/>
            <a:ext cx="9238434" cy="857559"/>
          </a:xfrm>
        </p:spPr>
        <p:txBody>
          <a:bodyPr/>
          <a:lstStyle/>
          <a:p>
            <a:r>
              <a:rPr lang="en-US" dirty="0"/>
              <a:t>HOW will THIS WORK (Clients Side)…</a:t>
            </a:r>
          </a:p>
        </p:txBody>
      </p:sp>
      <p:pic>
        <p:nvPicPr>
          <p:cNvPr id="13" name="Picture 12" descr="Sphere of mesh and nodes">
            <a:extLst>
              <a:ext uri="{FF2B5EF4-FFF2-40B4-BE49-F238E27FC236}">
                <a16:creationId xmlns:a16="http://schemas.microsoft.com/office/drawing/2014/main" id="{12C57F73-ADA0-3214-E034-81579A2C39D1}"/>
              </a:ext>
            </a:extLst>
          </p:cNvPr>
          <p:cNvPicPr>
            <a:picLocks noChangeAspect="1"/>
          </p:cNvPicPr>
          <p:nvPr/>
        </p:nvPicPr>
        <p:blipFill>
          <a:blip r:embed="rId3"/>
          <a:stretch>
            <a:fillRect/>
          </a:stretch>
        </p:blipFill>
        <p:spPr>
          <a:xfrm>
            <a:off x="7795506" y="3282325"/>
            <a:ext cx="4396494" cy="3297371"/>
          </a:xfrm>
          <a:prstGeom prst="rect">
            <a:avLst/>
          </a:prstGeom>
        </p:spPr>
      </p:pic>
      <p:pic>
        <p:nvPicPr>
          <p:cNvPr id="17" name="Graphic 16" descr="Internet Of Things with solid fill">
            <a:extLst>
              <a:ext uri="{FF2B5EF4-FFF2-40B4-BE49-F238E27FC236}">
                <a16:creationId xmlns:a16="http://schemas.microsoft.com/office/drawing/2014/main" id="{6D9F3FB6-6950-415A-4F6B-87982F7766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016" y="563921"/>
            <a:ext cx="853260" cy="853260"/>
          </a:xfrm>
          <a:prstGeom prst="rect">
            <a:avLst/>
          </a:prstGeom>
        </p:spPr>
      </p:pic>
      <p:pic>
        <p:nvPicPr>
          <p:cNvPr id="21" name="Graphic 20" descr="Marker outline">
            <a:extLst>
              <a:ext uri="{FF2B5EF4-FFF2-40B4-BE49-F238E27FC236}">
                <a16:creationId xmlns:a16="http://schemas.microsoft.com/office/drawing/2014/main" id="{9198D6B1-1F0D-2996-1C08-6D3ECC62B7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28087" y="200803"/>
            <a:ext cx="363118" cy="363118"/>
          </a:xfrm>
          <a:prstGeom prst="rect">
            <a:avLst/>
          </a:prstGeom>
        </p:spPr>
      </p:pic>
      <p:pic>
        <p:nvPicPr>
          <p:cNvPr id="24" name="Graphic 23" descr="Telephone outline">
            <a:extLst>
              <a:ext uri="{FF2B5EF4-FFF2-40B4-BE49-F238E27FC236}">
                <a16:creationId xmlns:a16="http://schemas.microsoft.com/office/drawing/2014/main" id="{09834BB9-5A2A-0C37-DFCC-75FC2DE6BF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1496" y="377578"/>
            <a:ext cx="363118" cy="363118"/>
          </a:xfrm>
          <a:prstGeom prst="rect">
            <a:avLst/>
          </a:prstGeom>
        </p:spPr>
      </p:pic>
      <p:pic>
        <p:nvPicPr>
          <p:cNvPr id="27" name="Graphic 26" descr="Envelope outline">
            <a:extLst>
              <a:ext uri="{FF2B5EF4-FFF2-40B4-BE49-F238E27FC236}">
                <a16:creationId xmlns:a16="http://schemas.microsoft.com/office/drawing/2014/main" id="{D84BC1D8-C906-B068-7B72-52E4B26A89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69834" y="683233"/>
            <a:ext cx="363118" cy="363118"/>
          </a:xfrm>
          <a:prstGeom prst="rect">
            <a:avLst/>
          </a:prstGeom>
        </p:spPr>
      </p:pic>
      <p:pic>
        <p:nvPicPr>
          <p:cNvPr id="30" name="Graphic 29" descr="Key outline">
            <a:extLst>
              <a:ext uri="{FF2B5EF4-FFF2-40B4-BE49-F238E27FC236}">
                <a16:creationId xmlns:a16="http://schemas.microsoft.com/office/drawing/2014/main" id="{BCED2DCE-5101-30BB-DBCD-2903BD0675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69834" y="1054617"/>
            <a:ext cx="363118" cy="363118"/>
          </a:xfrm>
          <a:prstGeom prst="rect">
            <a:avLst/>
          </a:prstGeom>
        </p:spPr>
      </p:pic>
      <p:sp>
        <p:nvSpPr>
          <p:cNvPr id="51" name="TextBox 50">
            <a:extLst>
              <a:ext uri="{FF2B5EF4-FFF2-40B4-BE49-F238E27FC236}">
                <a16:creationId xmlns:a16="http://schemas.microsoft.com/office/drawing/2014/main" id="{F55136FD-2B29-7D69-B37C-2521B4B202B9}"/>
              </a:ext>
            </a:extLst>
          </p:cNvPr>
          <p:cNvSpPr txBox="1"/>
          <p:nvPr/>
        </p:nvSpPr>
        <p:spPr>
          <a:xfrm>
            <a:off x="10216833" y="2089001"/>
            <a:ext cx="89113" cy="369332"/>
          </a:xfrm>
          <a:prstGeom prst="rect">
            <a:avLst/>
          </a:prstGeom>
          <a:noFill/>
        </p:spPr>
        <p:txBody>
          <a:bodyPr wrap="square" rtlCol="0">
            <a:spAutoFit/>
          </a:bodyPr>
          <a:lstStyle/>
          <a:p>
            <a:r>
              <a:rPr lang="en-US" b="1" dirty="0">
                <a:solidFill>
                  <a:schemeClr val="bg1"/>
                </a:solidFill>
                <a:latin typeface="Aharoni" panose="02010803020104030203" pitchFamily="2" charset="-79"/>
                <a:cs typeface="Aharoni" panose="02010803020104030203" pitchFamily="2" charset="-79"/>
              </a:rPr>
              <a:t>i</a:t>
            </a:r>
          </a:p>
        </p:txBody>
      </p:sp>
      <p:sp>
        <p:nvSpPr>
          <p:cNvPr id="54" name="TextBox 53">
            <a:extLst>
              <a:ext uri="{FF2B5EF4-FFF2-40B4-BE49-F238E27FC236}">
                <a16:creationId xmlns:a16="http://schemas.microsoft.com/office/drawing/2014/main" id="{231CAB2D-7FF2-03F2-34C8-316F768573DA}"/>
              </a:ext>
            </a:extLst>
          </p:cNvPr>
          <p:cNvSpPr txBox="1"/>
          <p:nvPr/>
        </p:nvSpPr>
        <p:spPr>
          <a:xfrm>
            <a:off x="0" y="1303774"/>
            <a:ext cx="665567"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Step</a:t>
            </a:r>
          </a:p>
        </p:txBody>
      </p:sp>
      <p:cxnSp>
        <p:nvCxnSpPr>
          <p:cNvPr id="55" name="Straight Connector 54">
            <a:extLst>
              <a:ext uri="{FF2B5EF4-FFF2-40B4-BE49-F238E27FC236}">
                <a16:creationId xmlns:a16="http://schemas.microsoft.com/office/drawing/2014/main" id="{76776D62-BC88-6DF3-1B16-373A07D2D80A}"/>
              </a:ext>
            </a:extLst>
          </p:cNvPr>
          <p:cNvCxnSpPr/>
          <p:nvPr/>
        </p:nvCxnSpPr>
        <p:spPr>
          <a:xfrm>
            <a:off x="124503" y="1673808"/>
            <a:ext cx="41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descr="Cloud outline">
            <a:extLst>
              <a:ext uri="{FF2B5EF4-FFF2-40B4-BE49-F238E27FC236}">
                <a16:creationId xmlns:a16="http://schemas.microsoft.com/office/drawing/2014/main" id="{66F6BD74-AB91-0264-30A8-37A4C78F3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02593" y="-681657"/>
            <a:ext cx="2889148" cy="2889148"/>
          </a:xfrm>
          <a:prstGeom prst="rect">
            <a:avLst/>
          </a:prstGeom>
        </p:spPr>
      </p:pic>
      <p:pic>
        <p:nvPicPr>
          <p:cNvPr id="18" name="Graphic 17" descr="Qr Code with solid fill">
            <a:extLst>
              <a:ext uri="{FF2B5EF4-FFF2-40B4-BE49-F238E27FC236}">
                <a16:creationId xmlns:a16="http://schemas.microsoft.com/office/drawing/2014/main" id="{2E1711F2-919C-2832-B79A-EE8F855693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9485442" y="2087432"/>
            <a:ext cx="636754" cy="636754"/>
          </a:xfrm>
          <a:prstGeom prst="rect">
            <a:avLst/>
          </a:prstGeom>
        </p:spPr>
      </p:pic>
      <p:pic>
        <p:nvPicPr>
          <p:cNvPr id="29" name="Graphic 28" descr="Qr Code with solid fill">
            <a:extLst>
              <a:ext uri="{FF2B5EF4-FFF2-40B4-BE49-F238E27FC236}">
                <a16:creationId xmlns:a16="http://schemas.microsoft.com/office/drawing/2014/main" id="{2BABC59D-5E0C-EDF3-D686-588306BE67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9958162" y="2087432"/>
            <a:ext cx="636754" cy="636754"/>
          </a:xfrm>
          <a:prstGeom prst="rect">
            <a:avLst/>
          </a:prstGeom>
        </p:spPr>
      </p:pic>
      <p:pic>
        <p:nvPicPr>
          <p:cNvPr id="31" name="Graphic 30" descr="Qr Code with solid fill">
            <a:extLst>
              <a:ext uri="{FF2B5EF4-FFF2-40B4-BE49-F238E27FC236}">
                <a16:creationId xmlns:a16="http://schemas.microsoft.com/office/drawing/2014/main" id="{1E9672A9-3447-9020-3D13-FD3C8DAC075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9958162" y="2564324"/>
            <a:ext cx="636754" cy="636754"/>
          </a:xfrm>
          <a:prstGeom prst="rect">
            <a:avLst/>
          </a:prstGeom>
        </p:spPr>
      </p:pic>
      <p:pic>
        <p:nvPicPr>
          <p:cNvPr id="32" name="Graphic 31" descr="Qr Code with solid fill">
            <a:extLst>
              <a:ext uri="{FF2B5EF4-FFF2-40B4-BE49-F238E27FC236}">
                <a16:creationId xmlns:a16="http://schemas.microsoft.com/office/drawing/2014/main" id="{6561E227-6C74-7DD9-CB77-EABDE8F507E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9483067" y="2562436"/>
            <a:ext cx="636754" cy="636754"/>
          </a:xfrm>
          <a:prstGeom prst="rect">
            <a:avLst/>
          </a:prstGeom>
        </p:spPr>
      </p:pic>
      <p:pic>
        <p:nvPicPr>
          <p:cNvPr id="48" name="Graphic 47" descr="Wi-Fi outline">
            <a:extLst>
              <a:ext uri="{FF2B5EF4-FFF2-40B4-BE49-F238E27FC236}">
                <a16:creationId xmlns:a16="http://schemas.microsoft.com/office/drawing/2014/main" id="{EABDBD04-2442-3751-F851-BDC5573217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919718" flipV="1">
            <a:off x="10526763" y="1865971"/>
            <a:ext cx="928359" cy="928359"/>
          </a:xfrm>
          <a:prstGeom prst="rect">
            <a:avLst/>
          </a:prstGeom>
        </p:spPr>
      </p:pic>
      <p:pic>
        <p:nvPicPr>
          <p:cNvPr id="52" name="Graphic 51" descr="Smart Phone with solid fill">
            <a:extLst>
              <a:ext uri="{FF2B5EF4-FFF2-40B4-BE49-F238E27FC236}">
                <a16:creationId xmlns:a16="http://schemas.microsoft.com/office/drawing/2014/main" id="{94B27D0B-EB2B-C767-1E45-6F191F63FA8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9777302" flipH="1">
            <a:off x="11164178" y="1919005"/>
            <a:ext cx="512167" cy="512167"/>
          </a:xfrm>
          <a:prstGeom prst="rect">
            <a:avLst/>
          </a:prstGeom>
        </p:spPr>
      </p:pic>
      <p:sp>
        <p:nvSpPr>
          <p:cNvPr id="57" name="TextBox 56">
            <a:extLst>
              <a:ext uri="{FF2B5EF4-FFF2-40B4-BE49-F238E27FC236}">
                <a16:creationId xmlns:a16="http://schemas.microsoft.com/office/drawing/2014/main" id="{BBF6D802-B1EC-1888-1BD6-C1494E1F1017}"/>
              </a:ext>
            </a:extLst>
          </p:cNvPr>
          <p:cNvSpPr txBox="1"/>
          <p:nvPr/>
        </p:nvSpPr>
        <p:spPr>
          <a:xfrm rot="19736830" flipH="1">
            <a:off x="11307810" y="1991683"/>
            <a:ext cx="184279"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i</a:t>
            </a:r>
          </a:p>
        </p:txBody>
      </p:sp>
      <p:sp>
        <p:nvSpPr>
          <p:cNvPr id="58" name="TextBox 57">
            <a:extLst>
              <a:ext uri="{FF2B5EF4-FFF2-40B4-BE49-F238E27FC236}">
                <a16:creationId xmlns:a16="http://schemas.microsoft.com/office/drawing/2014/main" id="{D1203E86-B77E-E83C-0FF8-FFA6306CC036}"/>
              </a:ext>
            </a:extLst>
          </p:cNvPr>
          <p:cNvSpPr txBox="1"/>
          <p:nvPr/>
        </p:nvSpPr>
        <p:spPr>
          <a:xfrm>
            <a:off x="9551805" y="1758713"/>
            <a:ext cx="182780" cy="461665"/>
          </a:xfrm>
          <a:prstGeom prst="rect">
            <a:avLst/>
          </a:prstGeom>
          <a:noFill/>
        </p:spPr>
        <p:txBody>
          <a:bodyPr wrap="square" rtlCol="0">
            <a:spAutoFit/>
          </a:bodyPr>
          <a:lstStyle/>
          <a:p>
            <a:r>
              <a:rPr lang="en-US" sz="2400" dirty="0">
                <a:solidFill>
                  <a:schemeClr val="bg1"/>
                </a:solidFill>
                <a:latin typeface="Aharoni" panose="02010803020104030203" pitchFamily="2" charset="-79"/>
                <a:cs typeface="Aharoni" panose="02010803020104030203" pitchFamily="2" charset="-79"/>
              </a:rPr>
              <a:t>i</a:t>
            </a:r>
          </a:p>
        </p:txBody>
      </p:sp>
      <p:sp>
        <p:nvSpPr>
          <p:cNvPr id="59" name="Rectangle 58">
            <a:extLst>
              <a:ext uri="{FF2B5EF4-FFF2-40B4-BE49-F238E27FC236}">
                <a16:creationId xmlns:a16="http://schemas.microsoft.com/office/drawing/2014/main" id="{0F573103-1A25-FCAA-BA9A-135B63E76A5E}"/>
              </a:ext>
            </a:extLst>
          </p:cNvPr>
          <p:cNvSpPr/>
          <p:nvPr/>
        </p:nvSpPr>
        <p:spPr>
          <a:xfrm flipH="1">
            <a:off x="10871495" y="3004292"/>
            <a:ext cx="1082218" cy="232584"/>
          </a:xfrm>
          <a:prstGeom prst="rect">
            <a:avLst/>
          </a:prstGeom>
          <a:solidFill>
            <a:schemeClr val="tx1"/>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Baloo Chettan 2" panose="03080502040302020200" pitchFamily="66" charset="77"/>
                <a:cs typeface="Baloo Chettan 2" panose="03080502040302020200" pitchFamily="66" charset="77"/>
              </a:rPr>
              <a:t>00-002-####</a:t>
            </a:r>
          </a:p>
        </p:txBody>
      </p:sp>
      <p:sp>
        <p:nvSpPr>
          <p:cNvPr id="62" name="Rounded Rectangle 61">
            <a:extLst>
              <a:ext uri="{FF2B5EF4-FFF2-40B4-BE49-F238E27FC236}">
                <a16:creationId xmlns:a16="http://schemas.microsoft.com/office/drawing/2014/main" id="{610CC8D0-73B8-3CC8-EE20-12C1CE77B4C8}"/>
              </a:ext>
            </a:extLst>
          </p:cNvPr>
          <p:cNvSpPr/>
          <p:nvPr/>
        </p:nvSpPr>
        <p:spPr>
          <a:xfrm flipH="1">
            <a:off x="9402593" y="1758714"/>
            <a:ext cx="2664904" cy="1728007"/>
          </a:xfrm>
          <a:prstGeom prst="roundRect">
            <a:avLst/>
          </a:prstGeom>
          <a:noFill/>
          <a:ln w="95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38CBF01-E9DB-6EA2-7DE7-34ABB9FE0647}"/>
              </a:ext>
            </a:extLst>
          </p:cNvPr>
          <p:cNvCxnSpPr>
            <a:cxnSpLocks/>
          </p:cNvCxnSpPr>
          <p:nvPr/>
        </p:nvCxnSpPr>
        <p:spPr>
          <a:xfrm>
            <a:off x="4953000" y="1256496"/>
            <a:ext cx="0" cy="506810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79ABC9-1E4E-9BA3-DB64-2156E3E2ACB7}"/>
              </a:ext>
            </a:extLst>
          </p:cNvPr>
          <p:cNvSpPr txBox="1"/>
          <p:nvPr/>
        </p:nvSpPr>
        <p:spPr>
          <a:xfrm>
            <a:off x="2212459" y="1256496"/>
            <a:ext cx="1003295" cy="369332"/>
          </a:xfrm>
          <a:prstGeom prst="rect">
            <a:avLst/>
          </a:prstGeom>
          <a:noFill/>
        </p:spPr>
        <p:txBody>
          <a:bodyPr wrap="square" rtlCol="0">
            <a:spAutoFit/>
          </a:bodyPr>
          <a:lstStyle/>
          <a:p>
            <a:r>
              <a:rPr lang="en-US" dirty="0"/>
              <a:t>Online</a:t>
            </a:r>
          </a:p>
        </p:txBody>
      </p:sp>
      <p:sp>
        <p:nvSpPr>
          <p:cNvPr id="15" name="TextBox 14">
            <a:extLst>
              <a:ext uri="{FF2B5EF4-FFF2-40B4-BE49-F238E27FC236}">
                <a16:creationId xmlns:a16="http://schemas.microsoft.com/office/drawing/2014/main" id="{A0DC7584-F510-7CD9-7DF3-9BDBBCB06A62}"/>
              </a:ext>
            </a:extLst>
          </p:cNvPr>
          <p:cNvSpPr txBox="1"/>
          <p:nvPr/>
        </p:nvSpPr>
        <p:spPr>
          <a:xfrm>
            <a:off x="6697398" y="1303774"/>
            <a:ext cx="1173298" cy="369332"/>
          </a:xfrm>
          <a:prstGeom prst="rect">
            <a:avLst/>
          </a:prstGeom>
          <a:noFill/>
        </p:spPr>
        <p:txBody>
          <a:bodyPr wrap="square" rtlCol="0">
            <a:spAutoFit/>
          </a:bodyPr>
          <a:lstStyle/>
          <a:p>
            <a:r>
              <a:rPr lang="en-US" dirty="0"/>
              <a:t>In-Person</a:t>
            </a:r>
          </a:p>
        </p:txBody>
      </p:sp>
      <p:sp>
        <p:nvSpPr>
          <p:cNvPr id="22" name="TextBox 21">
            <a:extLst>
              <a:ext uri="{FF2B5EF4-FFF2-40B4-BE49-F238E27FC236}">
                <a16:creationId xmlns:a16="http://schemas.microsoft.com/office/drawing/2014/main" id="{278FC331-BC4B-AF6E-FDA4-6E3B8F105CAD}"/>
              </a:ext>
            </a:extLst>
          </p:cNvPr>
          <p:cNvSpPr txBox="1"/>
          <p:nvPr/>
        </p:nvSpPr>
        <p:spPr>
          <a:xfrm>
            <a:off x="10457806" y="836662"/>
            <a:ext cx="274219" cy="307777"/>
          </a:xfrm>
          <a:prstGeom prst="rect">
            <a:avLst/>
          </a:prstGeom>
          <a:noFill/>
        </p:spPr>
        <p:txBody>
          <a:bodyPr wrap="square" rtlCol="0">
            <a:spAutoFit/>
          </a:bodyPr>
          <a:lstStyle/>
          <a:p>
            <a:r>
              <a:rPr lang="en-US" sz="1400" dirty="0">
                <a:solidFill>
                  <a:schemeClr val="bg1"/>
                </a:solidFill>
                <a:latin typeface="Aharoni" panose="02010803020104030203" pitchFamily="2" charset="-79"/>
                <a:cs typeface="Aharoni" panose="02010803020104030203" pitchFamily="2" charset="-79"/>
              </a:rPr>
              <a:t>i</a:t>
            </a:r>
            <a:endParaRPr lang="en-US" sz="1100" dirty="0">
              <a:solidFill>
                <a:schemeClr val="bg1"/>
              </a:solidFill>
              <a:latin typeface="Aharoni" panose="02010803020104030203" pitchFamily="2" charset="-79"/>
              <a:cs typeface="Aharoni" panose="02010803020104030203" pitchFamily="2" charset="-79"/>
            </a:endParaRPr>
          </a:p>
        </p:txBody>
      </p:sp>
      <p:pic>
        <p:nvPicPr>
          <p:cNvPr id="23" name="Graphic 22" descr="Internet with solid fill">
            <a:extLst>
              <a:ext uri="{FF2B5EF4-FFF2-40B4-BE49-F238E27FC236}">
                <a16:creationId xmlns:a16="http://schemas.microsoft.com/office/drawing/2014/main" id="{0353A4F6-F32B-E95E-66F1-95B7210DC3F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08368" y="2139869"/>
            <a:ext cx="655855" cy="655855"/>
          </a:xfrm>
          <a:prstGeom prst="rect">
            <a:avLst/>
          </a:prstGeom>
        </p:spPr>
      </p:pic>
      <p:sp>
        <p:nvSpPr>
          <p:cNvPr id="25" name="Rectangle 24">
            <a:extLst>
              <a:ext uri="{FF2B5EF4-FFF2-40B4-BE49-F238E27FC236}">
                <a16:creationId xmlns:a16="http://schemas.microsoft.com/office/drawing/2014/main" id="{CBF5DCB5-843D-B554-8A48-A92F4DB88A08}"/>
              </a:ext>
            </a:extLst>
          </p:cNvPr>
          <p:cNvSpPr/>
          <p:nvPr/>
        </p:nvSpPr>
        <p:spPr>
          <a:xfrm>
            <a:off x="3191256" y="1902248"/>
            <a:ext cx="1249794" cy="156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FDB3517-41D2-A59D-16D8-EB6319244F8E}"/>
              </a:ext>
            </a:extLst>
          </p:cNvPr>
          <p:cNvSpPr/>
          <p:nvPr/>
        </p:nvSpPr>
        <p:spPr>
          <a:xfrm>
            <a:off x="3191256" y="2092371"/>
            <a:ext cx="1249794" cy="156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C5CE731-70A8-980B-7B84-F547D7AA49FB}"/>
              </a:ext>
            </a:extLst>
          </p:cNvPr>
          <p:cNvSpPr/>
          <p:nvPr/>
        </p:nvSpPr>
        <p:spPr>
          <a:xfrm>
            <a:off x="3201868" y="2285400"/>
            <a:ext cx="1249794" cy="156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FD95258-8709-9C61-425C-2084BD0F2150}"/>
              </a:ext>
            </a:extLst>
          </p:cNvPr>
          <p:cNvSpPr/>
          <p:nvPr/>
        </p:nvSpPr>
        <p:spPr>
          <a:xfrm>
            <a:off x="3201868" y="2688991"/>
            <a:ext cx="1249794" cy="156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F0A8823-757A-941D-A55D-47888C50BCE1}"/>
              </a:ext>
            </a:extLst>
          </p:cNvPr>
          <p:cNvSpPr txBox="1"/>
          <p:nvPr/>
        </p:nvSpPr>
        <p:spPr>
          <a:xfrm>
            <a:off x="3669318" y="2396603"/>
            <a:ext cx="293670" cy="276999"/>
          </a:xfrm>
          <a:prstGeom prst="rect">
            <a:avLst/>
          </a:prstGeom>
          <a:noFill/>
        </p:spPr>
        <p:txBody>
          <a:bodyPr wrap="none" rtlCol="0">
            <a:spAutoFit/>
          </a:bodyPr>
          <a:lstStyle/>
          <a:p>
            <a:r>
              <a:rPr lang="en-US" sz="1200" dirty="0">
                <a:latin typeface="+mj-lt"/>
              </a:rPr>
              <a:t>or</a:t>
            </a:r>
          </a:p>
        </p:txBody>
      </p:sp>
      <p:sp>
        <p:nvSpPr>
          <p:cNvPr id="39" name="TextBox 38">
            <a:extLst>
              <a:ext uri="{FF2B5EF4-FFF2-40B4-BE49-F238E27FC236}">
                <a16:creationId xmlns:a16="http://schemas.microsoft.com/office/drawing/2014/main" id="{362A7962-9F02-A346-E7BE-432D70D9B3D7}"/>
              </a:ext>
            </a:extLst>
          </p:cNvPr>
          <p:cNvSpPr txBox="1"/>
          <p:nvPr/>
        </p:nvSpPr>
        <p:spPr>
          <a:xfrm>
            <a:off x="2536150" y="2248435"/>
            <a:ext cx="683200" cy="230832"/>
          </a:xfrm>
          <a:prstGeom prst="rect">
            <a:avLst/>
          </a:prstGeom>
          <a:noFill/>
        </p:spPr>
        <p:txBody>
          <a:bodyPr wrap="none" rtlCol="0">
            <a:spAutoFit/>
          </a:bodyPr>
          <a:lstStyle/>
          <a:p>
            <a:r>
              <a:rPr lang="en-US" sz="900" dirty="0">
                <a:latin typeface="+mj-lt"/>
              </a:rPr>
              <a:t>Contact No.:</a:t>
            </a:r>
          </a:p>
        </p:txBody>
      </p:sp>
      <p:sp>
        <p:nvSpPr>
          <p:cNvPr id="40" name="TextBox 39">
            <a:extLst>
              <a:ext uri="{FF2B5EF4-FFF2-40B4-BE49-F238E27FC236}">
                <a16:creationId xmlns:a16="http://schemas.microsoft.com/office/drawing/2014/main" id="{31012C82-455E-E582-0E87-66907689C131}"/>
              </a:ext>
            </a:extLst>
          </p:cNvPr>
          <p:cNvSpPr txBox="1"/>
          <p:nvPr/>
        </p:nvSpPr>
        <p:spPr>
          <a:xfrm>
            <a:off x="2730681" y="2647797"/>
            <a:ext cx="470000" cy="230832"/>
          </a:xfrm>
          <a:prstGeom prst="rect">
            <a:avLst/>
          </a:prstGeom>
          <a:noFill/>
        </p:spPr>
        <p:txBody>
          <a:bodyPr wrap="none" rtlCol="0">
            <a:spAutoFit/>
          </a:bodyPr>
          <a:lstStyle/>
          <a:p>
            <a:r>
              <a:rPr lang="en-US" sz="900" dirty="0">
                <a:latin typeface="+mj-lt"/>
              </a:rPr>
              <a:t>UIN ID:</a:t>
            </a:r>
          </a:p>
        </p:txBody>
      </p:sp>
      <p:sp>
        <p:nvSpPr>
          <p:cNvPr id="41" name="TextBox 40">
            <a:extLst>
              <a:ext uri="{FF2B5EF4-FFF2-40B4-BE49-F238E27FC236}">
                <a16:creationId xmlns:a16="http://schemas.microsoft.com/office/drawing/2014/main" id="{2461CB67-B634-A6AD-B7BF-2CDB1C5ACF11}"/>
              </a:ext>
            </a:extLst>
          </p:cNvPr>
          <p:cNvSpPr txBox="1"/>
          <p:nvPr/>
        </p:nvSpPr>
        <p:spPr>
          <a:xfrm>
            <a:off x="2648514" y="2040710"/>
            <a:ext cx="583814" cy="230832"/>
          </a:xfrm>
          <a:prstGeom prst="rect">
            <a:avLst/>
          </a:prstGeom>
          <a:noFill/>
        </p:spPr>
        <p:txBody>
          <a:bodyPr wrap="none" rtlCol="0">
            <a:spAutoFit/>
          </a:bodyPr>
          <a:lstStyle/>
          <a:p>
            <a:r>
              <a:rPr lang="en-US" sz="900" dirty="0">
                <a:latin typeface="+mj-lt"/>
              </a:rPr>
              <a:t>Add line 2</a:t>
            </a:r>
          </a:p>
        </p:txBody>
      </p:sp>
      <p:sp>
        <p:nvSpPr>
          <p:cNvPr id="42" name="TextBox 41">
            <a:extLst>
              <a:ext uri="{FF2B5EF4-FFF2-40B4-BE49-F238E27FC236}">
                <a16:creationId xmlns:a16="http://schemas.microsoft.com/office/drawing/2014/main" id="{8D406EEB-F3E2-6B77-896F-6065C47CDE1D}"/>
              </a:ext>
            </a:extLst>
          </p:cNvPr>
          <p:cNvSpPr txBox="1"/>
          <p:nvPr/>
        </p:nvSpPr>
        <p:spPr>
          <a:xfrm>
            <a:off x="2656810" y="1822764"/>
            <a:ext cx="583814" cy="230832"/>
          </a:xfrm>
          <a:prstGeom prst="rect">
            <a:avLst/>
          </a:prstGeom>
          <a:noFill/>
        </p:spPr>
        <p:txBody>
          <a:bodyPr wrap="none" rtlCol="0">
            <a:spAutoFit/>
          </a:bodyPr>
          <a:lstStyle/>
          <a:p>
            <a:r>
              <a:rPr lang="en-US" sz="900" dirty="0">
                <a:latin typeface="+mj-lt"/>
              </a:rPr>
              <a:t>Add line 1</a:t>
            </a:r>
          </a:p>
        </p:txBody>
      </p:sp>
      <p:cxnSp>
        <p:nvCxnSpPr>
          <p:cNvPr id="44" name="Straight Connector 43">
            <a:extLst>
              <a:ext uri="{FF2B5EF4-FFF2-40B4-BE49-F238E27FC236}">
                <a16:creationId xmlns:a16="http://schemas.microsoft.com/office/drawing/2014/main" id="{05D5BCF7-409C-931A-18DC-40FEB10C9170}"/>
              </a:ext>
            </a:extLst>
          </p:cNvPr>
          <p:cNvCxnSpPr/>
          <p:nvPr/>
        </p:nvCxnSpPr>
        <p:spPr>
          <a:xfrm>
            <a:off x="972174" y="2330150"/>
            <a:ext cx="789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C67FC90-23FD-21D5-7106-0586BE65C781}"/>
              </a:ext>
            </a:extLst>
          </p:cNvPr>
          <p:cNvCxnSpPr>
            <a:cxnSpLocks/>
          </p:cNvCxnSpPr>
          <p:nvPr/>
        </p:nvCxnSpPr>
        <p:spPr>
          <a:xfrm flipV="1">
            <a:off x="1761294" y="1698625"/>
            <a:ext cx="734000" cy="631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580AD9-2490-E6EE-A13B-3A023C24AFF8}"/>
              </a:ext>
            </a:extLst>
          </p:cNvPr>
          <p:cNvCxnSpPr>
            <a:cxnSpLocks/>
          </p:cNvCxnSpPr>
          <p:nvPr/>
        </p:nvCxnSpPr>
        <p:spPr>
          <a:xfrm>
            <a:off x="1758119" y="2541050"/>
            <a:ext cx="737175" cy="81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9FD8A2-8E6E-67A3-B57D-34C1705CB35D}"/>
              </a:ext>
            </a:extLst>
          </p:cNvPr>
          <p:cNvCxnSpPr/>
          <p:nvPr/>
        </p:nvCxnSpPr>
        <p:spPr>
          <a:xfrm>
            <a:off x="972174" y="2542875"/>
            <a:ext cx="789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0E36BAF-7F60-3187-1D93-1D2798E3814D}"/>
              </a:ext>
            </a:extLst>
          </p:cNvPr>
          <p:cNvCxnSpPr/>
          <p:nvPr/>
        </p:nvCxnSpPr>
        <p:spPr>
          <a:xfrm>
            <a:off x="2497432" y="3356037"/>
            <a:ext cx="789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8F7588C-2AFB-148C-0F87-263710A1E2F8}"/>
              </a:ext>
            </a:extLst>
          </p:cNvPr>
          <p:cNvCxnSpPr/>
          <p:nvPr/>
        </p:nvCxnSpPr>
        <p:spPr>
          <a:xfrm>
            <a:off x="2488525" y="1698625"/>
            <a:ext cx="789120"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7DFD2095-5854-CC8F-4D67-CEADF501C95D}"/>
              </a:ext>
            </a:extLst>
          </p:cNvPr>
          <p:cNvSpPr/>
          <p:nvPr/>
        </p:nvSpPr>
        <p:spPr>
          <a:xfrm>
            <a:off x="3526071" y="2919293"/>
            <a:ext cx="589251" cy="2516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submit</a:t>
            </a:r>
          </a:p>
        </p:txBody>
      </p:sp>
      <p:pic>
        <p:nvPicPr>
          <p:cNvPr id="72" name="Graphic 71" descr="Cursor with solid fill">
            <a:extLst>
              <a:ext uri="{FF2B5EF4-FFF2-40B4-BE49-F238E27FC236}">
                <a16:creationId xmlns:a16="http://schemas.microsoft.com/office/drawing/2014/main" id="{518E0B54-86EF-EFC0-A2FB-26747A20EE2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991145" y="3068583"/>
            <a:ext cx="204651" cy="204651"/>
          </a:xfrm>
          <a:prstGeom prst="rect">
            <a:avLst/>
          </a:prstGeom>
        </p:spPr>
      </p:pic>
      <p:pic>
        <p:nvPicPr>
          <p:cNvPr id="76" name="Graphic 75" descr="Arrow: Straight with solid fill">
            <a:extLst>
              <a:ext uri="{FF2B5EF4-FFF2-40B4-BE49-F238E27FC236}">
                <a16:creationId xmlns:a16="http://schemas.microsoft.com/office/drawing/2014/main" id="{BEAF037B-2E45-0181-A6C0-BA34BDD8936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6200000">
            <a:off x="2141430" y="3493360"/>
            <a:ext cx="589251" cy="589251"/>
          </a:xfrm>
          <a:prstGeom prst="rect">
            <a:avLst/>
          </a:prstGeom>
        </p:spPr>
      </p:pic>
      <p:pic>
        <p:nvPicPr>
          <p:cNvPr id="78" name="Graphic 77" descr="Smart Phone with solid fill">
            <a:extLst>
              <a:ext uri="{FF2B5EF4-FFF2-40B4-BE49-F238E27FC236}">
                <a16:creationId xmlns:a16="http://schemas.microsoft.com/office/drawing/2014/main" id="{8C27D1EC-7187-9956-B6F3-ED1BA7BA6CE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6461" y="5929630"/>
            <a:ext cx="651548" cy="651548"/>
          </a:xfrm>
          <a:prstGeom prst="rect">
            <a:avLst/>
          </a:prstGeom>
        </p:spPr>
      </p:pic>
      <p:pic>
        <p:nvPicPr>
          <p:cNvPr id="80" name="Graphic 79" descr="Email with solid fill">
            <a:extLst>
              <a:ext uri="{FF2B5EF4-FFF2-40B4-BE49-F238E27FC236}">
                <a16:creationId xmlns:a16="http://schemas.microsoft.com/office/drawing/2014/main" id="{7809AC19-FF74-2E06-3D24-31E77373724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79066" y="5069908"/>
            <a:ext cx="565787" cy="565787"/>
          </a:xfrm>
          <a:prstGeom prst="rect">
            <a:avLst/>
          </a:prstGeom>
        </p:spPr>
      </p:pic>
      <p:sp>
        <p:nvSpPr>
          <p:cNvPr id="81" name="TextBox 80">
            <a:extLst>
              <a:ext uri="{FF2B5EF4-FFF2-40B4-BE49-F238E27FC236}">
                <a16:creationId xmlns:a16="http://schemas.microsoft.com/office/drawing/2014/main" id="{98849253-0CFA-6B2E-C59D-5C7BC49757BA}"/>
              </a:ext>
            </a:extLst>
          </p:cNvPr>
          <p:cNvSpPr txBox="1"/>
          <p:nvPr/>
        </p:nvSpPr>
        <p:spPr>
          <a:xfrm>
            <a:off x="1144853" y="6060343"/>
            <a:ext cx="3600371" cy="369332"/>
          </a:xfrm>
          <a:prstGeom prst="rect">
            <a:avLst/>
          </a:prstGeom>
          <a:noFill/>
        </p:spPr>
        <p:txBody>
          <a:bodyPr wrap="square" rtlCol="0">
            <a:spAutoFit/>
          </a:bodyPr>
          <a:lstStyle/>
          <a:p>
            <a:r>
              <a:rPr lang="en-US" dirty="0"/>
              <a:t>Mobile - OTP  or Push Notification</a:t>
            </a:r>
          </a:p>
        </p:txBody>
      </p:sp>
      <p:sp>
        <p:nvSpPr>
          <p:cNvPr id="82" name="TextBox 81">
            <a:extLst>
              <a:ext uri="{FF2B5EF4-FFF2-40B4-BE49-F238E27FC236}">
                <a16:creationId xmlns:a16="http://schemas.microsoft.com/office/drawing/2014/main" id="{D1255BC9-8176-3D6D-7930-D9436AAC6A11}"/>
              </a:ext>
            </a:extLst>
          </p:cNvPr>
          <p:cNvSpPr txBox="1"/>
          <p:nvPr/>
        </p:nvSpPr>
        <p:spPr>
          <a:xfrm>
            <a:off x="1098319" y="5218276"/>
            <a:ext cx="3231573" cy="369332"/>
          </a:xfrm>
          <a:prstGeom prst="rect">
            <a:avLst/>
          </a:prstGeom>
          <a:noFill/>
        </p:spPr>
        <p:txBody>
          <a:bodyPr wrap="square" rtlCol="0">
            <a:spAutoFit/>
          </a:bodyPr>
          <a:lstStyle/>
          <a:p>
            <a:r>
              <a:rPr lang="en-US" dirty="0"/>
              <a:t>Email - OTP  or Link Verification</a:t>
            </a:r>
          </a:p>
        </p:txBody>
      </p:sp>
      <p:pic>
        <p:nvPicPr>
          <p:cNvPr id="84" name="Graphic 83" descr="Speech with solid fill">
            <a:extLst>
              <a:ext uri="{FF2B5EF4-FFF2-40B4-BE49-F238E27FC236}">
                <a16:creationId xmlns:a16="http://schemas.microsoft.com/office/drawing/2014/main" id="{5E6BFE38-2A4F-0488-5006-F23EA14EDBA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985" y="6120228"/>
            <a:ext cx="241251" cy="241251"/>
          </a:xfrm>
          <a:prstGeom prst="rect">
            <a:avLst/>
          </a:prstGeom>
        </p:spPr>
      </p:pic>
      <p:sp>
        <p:nvSpPr>
          <p:cNvPr id="85" name="TextBox 84">
            <a:extLst>
              <a:ext uri="{FF2B5EF4-FFF2-40B4-BE49-F238E27FC236}">
                <a16:creationId xmlns:a16="http://schemas.microsoft.com/office/drawing/2014/main" id="{E1C57470-6EA9-BC9D-1BF6-B78931128A02}"/>
              </a:ext>
            </a:extLst>
          </p:cNvPr>
          <p:cNvSpPr txBox="1"/>
          <p:nvPr/>
        </p:nvSpPr>
        <p:spPr>
          <a:xfrm>
            <a:off x="276143" y="4177288"/>
            <a:ext cx="4065407" cy="523220"/>
          </a:xfrm>
          <a:prstGeom prst="rect">
            <a:avLst/>
          </a:prstGeom>
          <a:noFill/>
        </p:spPr>
        <p:txBody>
          <a:bodyPr wrap="none" rtlCol="0">
            <a:spAutoFit/>
          </a:bodyPr>
          <a:lstStyle/>
          <a:p>
            <a:pPr algn="ctr"/>
            <a:r>
              <a:rPr lang="en-US" sz="1400" dirty="0"/>
              <a:t>Upon clicking submit user should receive approval </a:t>
            </a:r>
          </a:p>
          <a:p>
            <a:pPr algn="ctr"/>
            <a:r>
              <a:rPr lang="en-US" sz="1400" dirty="0"/>
              <a:t>request on their registered devices or emails</a:t>
            </a:r>
          </a:p>
        </p:txBody>
      </p:sp>
      <p:sp>
        <p:nvSpPr>
          <p:cNvPr id="88" name="TextBox 87">
            <a:extLst>
              <a:ext uri="{FF2B5EF4-FFF2-40B4-BE49-F238E27FC236}">
                <a16:creationId xmlns:a16="http://schemas.microsoft.com/office/drawing/2014/main" id="{E6A056C3-ADCF-EA4D-4D4B-319F00F16B3D}"/>
              </a:ext>
            </a:extLst>
          </p:cNvPr>
          <p:cNvSpPr txBox="1"/>
          <p:nvPr/>
        </p:nvSpPr>
        <p:spPr>
          <a:xfrm>
            <a:off x="5102888" y="2148736"/>
            <a:ext cx="3733297" cy="3970318"/>
          </a:xfrm>
          <a:prstGeom prst="rect">
            <a:avLst/>
          </a:prstGeom>
          <a:noFill/>
        </p:spPr>
        <p:txBody>
          <a:bodyPr wrap="square" rtlCol="0">
            <a:spAutoFit/>
          </a:bodyPr>
          <a:lstStyle/>
          <a:p>
            <a:pPr marL="285750" indent="-285750">
              <a:buFontTx/>
              <a:buChar char="-"/>
            </a:pPr>
            <a:r>
              <a:rPr lang="en-US" dirty="0"/>
              <a:t>You walk into a store/airport/Stadium</a:t>
            </a:r>
          </a:p>
          <a:p>
            <a:endParaRPr lang="en-US" dirty="0"/>
          </a:p>
          <a:p>
            <a:pPr marL="285750" indent="-285750">
              <a:buFontTx/>
              <a:buChar char="-"/>
            </a:pPr>
            <a:r>
              <a:rPr lang="en-US" dirty="0"/>
              <a:t>Either open the UIN App on your mobile device or the UIN Web App </a:t>
            </a:r>
          </a:p>
          <a:p>
            <a:endParaRPr lang="en-US" dirty="0"/>
          </a:p>
          <a:p>
            <a:pPr marL="285750" indent="-285750">
              <a:buFontTx/>
              <a:buChar char="-"/>
            </a:pPr>
            <a:r>
              <a:rPr lang="en-US" dirty="0"/>
              <a:t>For hand-held scanners, you show your Profile’s QR Code </a:t>
            </a:r>
          </a:p>
          <a:p>
            <a:endParaRPr lang="en-US" dirty="0"/>
          </a:p>
          <a:p>
            <a:pPr marL="285750" indent="-285750">
              <a:buFontTx/>
              <a:buChar char="-"/>
            </a:pPr>
            <a:r>
              <a:rPr lang="en-US" dirty="0"/>
              <a:t>For Standard NFC Pads, you can either enter your UIN ID manually or use your virtual card and add tap and share using NFC</a:t>
            </a:r>
          </a:p>
        </p:txBody>
      </p:sp>
      <p:pic>
        <p:nvPicPr>
          <p:cNvPr id="90" name="Graphic 89" descr="Walk with solid fill">
            <a:extLst>
              <a:ext uri="{FF2B5EF4-FFF2-40B4-BE49-F238E27FC236}">
                <a16:creationId xmlns:a16="http://schemas.microsoft.com/office/drawing/2014/main" id="{A311B102-1C9C-AA42-9FCB-38D8DC9D97F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38133" y="2156126"/>
            <a:ext cx="530163" cy="530163"/>
          </a:xfrm>
          <a:prstGeom prst="rect">
            <a:avLst/>
          </a:prstGeom>
        </p:spPr>
      </p:pic>
      <p:pic>
        <p:nvPicPr>
          <p:cNvPr id="92" name="Graphic 91" descr="Qr Code with solid fill">
            <a:extLst>
              <a:ext uri="{FF2B5EF4-FFF2-40B4-BE49-F238E27FC236}">
                <a16:creationId xmlns:a16="http://schemas.microsoft.com/office/drawing/2014/main" id="{3CF34F02-7FFB-48EB-E663-57DA8C42861C}"/>
              </a:ext>
            </a:extLst>
          </p:cNvPr>
          <p:cNvPicPr>
            <a:picLocks noChangeAspect="1"/>
          </p:cNvPicPr>
          <p:nvPr/>
        </p:nvPicPr>
        <p:blipFill>
          <a:blip r:embed="rId16">
            <a:extLst>
              <a:ext uri="{96DAC541-7B7A-43D3-8B79-37D633B846F1}">
                <asvg:svgBlip xmlns:asvg="http://schemas.microsoft.com/office/drawing/2016/SVG/main" r:embed="rId34"/>
              </a:ext>
            </a:extLst>
          </a:blip>
          <a:stretch>
            <a:fillRect/>
          </a:stretch>
        </p:blipFill>
        <p:spPr>
          <a:xfrm>
            <a:off x="8487953" y="4177288"/>
            <a:ext cx="457200" cy="457200"/>
          </a:xfrm>
          <a:prstGeom prst="rect">
            <a:avLst/>
          </a:prstGeom>
        </p:spPr>
      </p:pic>
      <p:pic>
        <p:nvPicPr>
          <p:cNvPr id="94" name="Graphic 93" descr="Wi-Fi with solid fill">
            <a:extLst>
              <a:ext uri="{FF2B5EF4-FFF2-40B4-BE49-F238E27FC236}">
                <a16:creationId xmlns:a16="http://schemas.microsoft.com/office/drawing/2014/main" id="{EDA9B07E-C411-008F-6742-1A4AA90133B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989472">
            <a:off x="8221099" y="5846410"/>
            <a:ext cx="614232" cy="614232"/>
          </a:xfrm>
          <a:prstGeom prst="rect">
            <a:avLst/>
          </a:prstGeom>
        </p:spPr>
      </p:pic>
      <p:pic>
        <p:nvPicPr>
          <p:cNvPr id="95" name="Graphic 94" descr="Smart Phone with solid fill">
            <a:extLst>
              <a:ext uri="{FF2B5EF4-FFF2-40B4-BE49-F238E27FC236}">
                <a16:creationId xmlns:a16="http://schemas.microsoft.com/office/drawing/2014/main" id="{9F3D9000-A4B2-841C-A688-578488AA0C5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9777302" flipH="1">
            <a:off x="8682554" y="5838193"/>
            <a:ext cx="512167" cy="512167"/>
          </a:xfrm>
          <a:prstGeom prst="rect">
            <a:avLst/>
          </a:prstGeom>
        </p:spPr>
      </p:pic>
      <p:sp>
        <p:nvSpPr>
          <p:cNvPr id="96" name="TextBox 95">
            <a:extLst>
              <a:ext uri="{FF2B5EF4-FFF2-40B4-BE49-F238E27FC236}">
                <a16:creationId xmlns:a16="http://schemas.microsoft.com/office/drawing/2014/main" id="{117C063F-92BF-A70D-4363-3CA02971A298}"/>
              </a:ext>
            </a:extLst>
          </p:cNvPr>
          <p:cNvSpPr txBox="1"/>
          <p:nvPr/>
        </p:nvSpPr>
        <p:spPr>
          <a:xfrm rot="19736830" flipH="1">
            <a:off x="8826186" y="5910871"/>
            <a:ext cx="184279" cy="461665"/>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i</a:t>
            </a:r>
          </a:p>
        </p:txBody>
      </p:sp>
      <p:pic>
        <p:nvPicPr>
          <p:cNvPr id="3" name="Graphic 2" descr="Badge 5 with solid fill">
            <a:extLst>
              <a:ext uri="{FF2B5EF4-FFF2-40B4-BE49-F238E27FC236}">
                <a16:creationId xmlns:a16="http://schemas.microsoft.com/office/drawing/2014/main" id="{C80B6ACC-1D13-3AAB-133D-307DF2DB70C2}"/>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532111" y="1062834"/>
            <a:ext cx="914400" cy="914400"/>
          </a:xfrm>
          <a:prstGeom prst="rect">
            <a:avLst/>
          </a:prstGeom>
        </p:spPr>
      </p:pic>
    </p:spTree>
    <p:extLst>
      <p:ext uri="{BB962C8B-B14F-4D97-AF65-F5344CB8AC3E}">
        <p14:creationId xmlns:p14="http://schemas.microsoft.com/office/powerpoint/2010/main" val="3843903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1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2912DA4-F793-C9FC-0661-63A806147980}"/>
              </a:ext>
            </a:extLst>
          </p:cNvPr>
          <p:cNvSpPr>
            <a:spLocks noGrp="1"/>
          </p:cNvSpPr>
          <p:nvPr>
            <p:ph type="title"/>
          </p:nvPr>
        </p:nvSpPr>
        <p:spPr>
          <a:xfrm>
            <a:off x="838200" y="401221"/>
            <a:ext cx="10515600" cy="1348065"/>
          </a:xfrm>
        </p:spPr>
        <p:txBody>
          <a:bodyPr>
            <a:normAutofit/>
          </a:bodyPr>
          <a:lstStyle/>
          <a:p>
            <a:r>
              <a:rPr lang="en-US" sz="5400" dirty="0">
                <a:solidFill>
                  <a:srgbClr val="FFFFFF"/>
                </a:solidFill>
              </a:rPr>
              <a:t>Features to the user</a:t>
            </a:r>
          </a:p>
        </p:txBody>
      </p:sp>
      <p:sp>
        <p:nvSpPr>
          <p:cNvPr id="3" name="Content Placeholder 2">
            <a:extLst>
              <a:ext uri="{FF2B5EF4-FFF2-40B4-BE49-F238E27FC236}">
                <a16:creationId xmlns:a16="http://schemas.microsoft.com/office/drawing/2014/main" id="{A4BC3D36-538E-0677-63CD-9059AD630413}"/>
              </a:ext>
            </a:extLst>
          </p:cNvPr>
          <p:cNvSpPr>
            <a:spLocks noGrp="1"/>
          </p:cNvSpPr>
          <p:nvPr>
            <p:ph idx="1"/>
          </p:nvPr>
        </p:nvSpPr>
        <p:spPr>
          <a:xfrm>
            <a:off x="838200" y="2586789"/>
            <a:ext cx="10515600" cy="3590174"/>
          </a:xfrm>
        </p:spPr>
        <p:txBody>
          <a:bodyPr>
            <a:normAutofit/>
          </a:bodyPr>
          <a:lstStyle/>
          <a:p>
            <a:r>
              <a:rPr lang="en-US" sz="1500">
                <a:latin typeface="Baloo Chettan 2" panose="03080502040302020200" pitchFamily="66" charset="77"/>
                <a:cs typeface="Baloo Chettan 2" panose="03080502040302020200" pitchFamily="66" charset="77"/>
              </a:rPr>
              <a:t>The Universal Identity Nexus (UIN) system offers a range of features that empower users to control and manage their personal information:</a:t>
            </a:r>
          </a:p>
          <a:p>
            <a:pPr marL="857250" lvl="1"/>
            <a:r>
              <a:rPr lang="en-US" sz="1500">
                <a:latin typeface="Baloo Chettan 2" panose="03080502040302020200" pitchFamily="66" charset="77"/>
                <a:cs typeface="Baloo Chettan 2" panose="03080502040302020200" pitchFamily="66" charset="77"/>
              </a:rPr>
              <a:t>Access Logs: Users can track and view logs of when and by whom their information is accessed, providing transparency and accountability.</a:t>
            </a:r>
          </a:p>
          <a:p>
            <a:pPr marL="857250" lvl="1"/>
            <a:r>
              <a:rPr lang="en-US" sz="1500">
                <a:latin typeface="Baloo Chettan 2" panose="03080502040302020200" pitchFamily="66" charset="77"/>
                <a:cs typeface="Baloo Chettan 2" panose="03080502040302020200" pitchFamily="66" charset="77"/>
              </a:rPr>
              <a:t>Data Analytics: Users can opt-in to data analytics features to derive insights from their information, such as health trends or location-based services.</a:t>
            </a:r>
          </a:p>
          <a:p>
            <a:pPr marL="857250" lvl="1"/>
            <a:r>
              <a:rPr lang="en-US" sz="1500">
                <a:latin typeface="Baloo Chettan 2" panose="03080502040302020200" pitchFamily="66" charset="77"/>
                <a:cs typeface="Baloo Chettan 2" panose="03080502040302020200" pitchFamily="66" charset="77"/>
              </a:rPr>
              <a:t>Service Blocking: Users have the option to block services from accessing their data, giving them control over their privacy.</a:t>
            </a:r>
          </a:p>
          <a:p>
            <a:pPr marL="857250" lvl="1"/>
            <a:r>
              <a:rPr lang="en-US" sz="1500">
                <a:latin typeface="Baloo Chettan 2" panose="03080502040302020200" pitchFamily="66" charset="77"/>
                <a:cs typeface="Baloo Chettan 2" panose="03080502040302020200" pitchFamily="66" charset="77"/>
              </a:rPr>
              <a:t>Access Time Intervals: Users can set time intervals during which a particular service can access their data, providing additional control over data sharing.</a:t>
            </a:r>
          </a:p>
          <a:p>
            <a:pPr marL="857250" lvl="1"/>
            <a:r>
              <a:rPr lang="en-US" sz="1500">
                <a:latin typeface="Baloo Chettan 2" panose="03080502040302020200" pitchFamily="66" charset="77"/>
                <a:cs typeface="Baloo Chettan 2" panose="03080502040302020200" pitchFamily="66" charset="77"/>
              </a:rPr>
              <a:t>Consent Management: Users can manage their consent settings, including revoking consent for data sharing with third-party services.</a:t>
            </a:r>
          </a:p>
          <a:p>
            <a:pPr marL="857250" lvl="1"/>
            <a:r>
              <a:rPr lang="en-US" sz="1500">
                <a:latin typeface="Baloo Chettan 2" panose="03080502040302020200" pitchFamily="66" charset="77"/>
                <a:cs typeface="Baloo Chettan 2" panose="03080502040302020200" pitchFamily="66" charset="77"/>
              </a:rPr>
              <a:t>Data Portability: Users can easily export their personal information in a standardized format, enabling data portability and interoperability.</a:t>
            </a:r>
          </a:p>
        </p:txBody>
      </p:sp>
    </p:spTree>
    <p:extLst>
      <p:ext uri="{BB962C8B-B14F-4D97-AF65-F5344CB8AC3E}">
        <p14:creationId xmlns:p14="http://schemas.microsoft.com/office/powerpoint/2010/main" val="226208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12DA4-F793-C9FC-0661-63A806147980}"/>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dirty="0"/>
              <a:t>SECURITY</a:t>
            </a:r>
          </a:p>
        </p:txBody>
      </p:sp>
      <p:pic>
        <p:nvPicPr>
          <p:cNvPr id="17" name="Picture 16" descr="Padlock on computer motherboard">
            <a:extLst>
              <a:ext uri="{FF2B5EF4-FFF2-40B4-BE49-F238E27FC236}">
                <a16:creationId xmlns:a16="http://schemas.microsoft.com/office/drawing/2014/main" id="{9E57A7E1-1CEE-3A37-4BBF-413E28886C97}"/>
              </a:ext>
            </a:extLst>
          </p:cNvPr>
          <p:cNvPicPr>
            <a:picLocks noChangeAspect="1"/>
          </p:cNvPicPr>
          <p:nvPr/>
        </p:nvPicPr>
        <p:blipFill rotWithShape="1">
          <a:blip r:embed="rId2"/>
          <a:srcRect l="8556" r="31910" b="-1"/>
          <a:stretch/>
        </p:blipFill>
        <p:spPr>
          <a:xfrm>
            <a:off x="-1146396"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TextBox 5">
            <a:extLst>
              <a:ext uri="{FF2B5EF4-FFF2-40B4-BE49-F238E27FC236}">
                <a16:creationId xmlns:a16="http://schemas.microsoft.com/office/drawing/2014/main" id="{E0DFDA44-DC4F-4AF6-3541-40F03C8E142F}"/>
              </a:ext>
            </a:extLst>
          </p:cNvPr>
          <p:cNvSpPr txBox="1"/>
          <p:nvPr/>
        </p:nvSpPr>
        <p:spPr>
          <a:xfrm>
            <a:off x="5390866" y="1842448"/>
            <a:ext cx="6798086" cy="501555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dirty="0"/>
              <a:t>The Universal Identity Nexus (UIN) system prioritizes security to protect personal information from unauthorized access and data breaches.</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Key security features of the UIN system include:</a:t>
            </a:r>
          </a:p>
          <a:p>
            <a:pPr indent="-228600">
              <a:lnSpc>
                <a:spcPct val="90000"/>
              </a:lnSpc>
              <a:spcAft>
                <a:spcPts val="600"/>
              </a:spcAft>
              <a:buFont typeface="Arial" panose="020B0604020202020204" pitchFamily="34" charset="0"/>
              <a:buChar char="•"/>
            </a:pPr>
            <a:endParaRPr lang="en-US" sz="1400" dirty="0"/>
          </a:p>
          <a:p>
            <a:pPr marL="742950" lvl="1" indent="-228600">
              <a:lnSpc>
                <a:spcPct val="90000"/>
              </a:lnSpc>
              <a:spcAft>
                <a:spcPts val="600"/>
              </a:spcAft>
              <a:buFont typeface="Arial" panose="020B0604020202020204" pitchFamily="34" charset="0"/>
              <a:buChar char="•"/>
            </a:pPr>
            <a:r>
              <a:rPr lang="en-US" sz="1400" b="1" dirty="0"/>
              <a:t>Encryption:</a:t>
            </a:r>
            <a:r>
              <a:rPr lang="en-US" sz="1400" dirty="0"/>
              <a:t> All personal information is encrypted to protect it from unauthorized access.</a:t>
            </a:r>
          </a:p>
          <a:p>
            <a:pPr marL="742950" lvl="1" indent="-228600">
              <a:lnSpc>
                <a:spcPct val="90000"/>
              </a:lnSpc>
              <a:spcAft>
                <a:spcPts val="600"/>
              </a:spcAft>
              <a:buFont typeface="Arial" panose="020B0604020202020204" pitchFamily="34" charset="0"/>
              <a:buChar char="•"/>
            </a:pPr>
            <a:r>
              <a:rPr lang="en-US" sz="1400" b="1" dirty="0"/>
              <a:t>Two-Factor Authentication (2FA): </a:t>
            </a:r>
            <a:r>
              <a:rPr lang="en-US" sz="1400" dirty="0"/>
              <a:t>Two-factor authentication is used to add an extra layer of security by requiring users to provide two forms of verification before accessing their accounts.</a:t>
            </a:r>
          </a:p>
          <a:p>
            <a:pPr marL="742950" lvl="1" indent="-228600">
              <a:lnSpc>
                <a:spcPct val="90000"/>
              </a:lnSpc>
              <a:spcAft>
                <a:spcPts val="600"/>
              </a:spcAft>
              <a:buFont typeface="Arial" panose="020B0604020202020204" pitchFamily="34" charset="0"/>
              <a:buChar char="•"/>
            </a:pPr>
            <a:r>
              <a:rPr lang="en-US" sz="1400" b="1" dirty="0"/>
              <a:t>Monitoring: </a:t>
            </a:r>
            <a:r>
              <a:rPr lang="en-US" sz="1400" dirty="0"/>
              <a:t>The system includes monitoring tools to detect and respond to security threats in real-time.</a:t>
            </a:r>
          </a:p>
          <a:p>
            <a:pPr marL="742950" lvl="1" indent="-228600">
              <a:lnSpc>
                <a:spcPct val="90000"/>
              </a:lnSpc>
              <a:spcAft>
                <a:spcPts val="600"/>
              </a:spcAft>
              <a:buFont typeface="Arial" panose="020B0604020202020204" pitchFamily="34" charset="0"/>
              <a:buChar char="•"/>
            </a:pPr>
            <a:r>
              <a:rPr lang="en-US" sz="1400" b="1" dirty="0"/>
              <a:t>Auditing: </a:t>
            </a:r>
            <a:r>
              <a:rPr lang="en-US" sz="1400" dirty="0"/>
              <a:t>Regular audits are conducted to ensure compliance with security policies and regulations.</a:t>
            </a:r>
          </a:p>
          <a:p>
            <a:pPr marL="742950" lvl="1" indent="-228600">
              <a:lnSpc>
                <a:spcPct val="90000"/>
              </a:lnSpc>
              <a:spcAft>
                <a:spcPts val="600"/>
              </a:spcAft>
              <a:buFont typeface="Arial" panose="020B0604020202020204" pitchFamily="34" charset="0"/>
              <a:buChar char="•"/>
            </a:pPr>
            <a:r>
              <a:rPr lang="en-US" sz="1400" b="1" dirty="0"/>
              <a:t>Data Request Approvals: </a:t>
            </a:r>
            <a:r>
              <a:rPr lang="en-US" sz="1400" dirty="0"/>
              <a:t>Requests for personal information are subject to approval, and users are notified via push notifications or email OTPs for verification.</a:t>
            </a:r>
          </a:p>
          <a:p>
            <a:pPr lvl="1"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The UIN system also complies with relevant data protection regulations, such as GDPR and CCPA, to ensure the privacy and security of personal information.</a:t>
            </a:r>
          </a:p>
        </p:txBody>
      </p:sp>
    </p:spTree>
    <p:extLst>
      <p:ext uri="{BB962C8B-B14F-4D97-AF65-F5344CB8AC3E}">
        <p14:creationId xmlns:p14="http://schemas.microsoft.com/office/powerpoint/2010/main" val="283266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12DA4-F793-C9FC-0661-63A806147980}"/>
              </a:ext>
            </a:extLst>
          </p:cNvPr>
          <p:cNvSpPr>
            <a:spLocks noGrp="1"/>
          </p:cNvSpPr>
          <p:nvPr>
            <p:ph type="title"/>
          </p:nvPr>
        </p:nvSpPr>
        <p:spPr>
          <a:xfrm>
            <a:off x="838200" y="365125"/>
            <a:ext cx="10515600" cy="1325563"/>
          </a:xfrm>
        </p:spPr>
        <p:txBody>
          <a:bodyPr>
            <a:normAutofit/>
          </a:bodyPr>
          <a:lstStyle/>
          <a:p>
            <a:r>
              <a:rPr lang="en-US" sz="5400"/>
              <a:t>Future Scope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BC3D36-538E-0677-63CD-9059AD630413}"/>
              </a:ext>
            </a:extLst>
          </p:cNvPr>
          <p:cNvSpPr>
            <a:spLocks noGrp="1"/>
          </p:cNvSpPr>
          <p:nvPr>
            <p:ph idx="1"/>
          </p:nvPr>
        </p:nvSpPr>
        <p:spPr>
          <a:xfrm>
            <a:off x="838200" y="1929384"/>
            <a:ext cx="10515600" cy="4251960"/>
          </a:xfrm>
        </p:spPr>
        <p:txBody>
          <a:bodyPr>
            <a:normAutofit/>
          </a:bodyPr>
          <a:lstStyle/>
          <a:p>
            <a:r>
              <a:rPr lang="en-US" sz="1500" dirty="0">
                <a:latin typeface="Baloo Chettan 2" panose="03080502040302020200" pitchFamily="66" charset="77"/>
                <a:cs typeface="Baloo Chettan 2" panose="03080502040302020200" pitchFamily="66" charset="77"/>
              </a:rPr>
              <a:t>The Universal Identity Nexus (UIN) system is designed to be scalable and adaptable to future needs and technologies.</a:t>
            </a:r>
          </a:p>
          <a:p>
            <a:r>
              <a:rPr lang="en-US" sz="1500" dirty="0">
                <a:latin typeface="Baloo Chettan 2" panose="03080502040302020200" pitchFamily="66" charset="77"/>
                <a:cs typeface="Baloo Chettan 2" panose="03080502040302020200" pitchFamily="66" charset="77"/>
              </a:rPr>
              <a:t>Future enhancements and developments for the UIN system may include:</a:t>
            </a:r>
          </a:p>
          <a:p>
            <a:pPr lvl="1"/>
            <a:r>
              <a:rPr lang="en-US" sz="1500" b="1" dirty="0"/>
              <a:t>Decentralization: </a:t>
            </a:r>
            <a:r>
              <a:rPr lang="en-US" sz="1500" dirty="0"/>
              <a:t>Explore the possibility of decentralizing the UIN system to provide users with more control over their personal information. For example, implementing Zero Knowledge Proof (ZKP) protocols could enhance privacy by allowing users to prove the authenticity of their information without disclosing the actual information itself.</a:t>
            </a:r>
          </a:p>
          <a:p>
            <a:pPr lvl="1"/>
            <a:r>
              <a:rPr lang="en-US" sz="1500" b="1" dirty="0"/>
              <a:t>Enhanced Security Features: </a:t>
            </a:r>
            <a:r>
              <a:rPr lang="en-US" sz="1500" dirty="0"/>
              <a:t>Continuously improve security measures to protect personal information from evolving threats. For example, implementing multi-factor authentication (MFA) could add an extra layer of security by requiring users to provide two or more verification factors.</a:t>
            </a:r>
          </a:p>
          <a:p>
            <a:pPr lvl="1"/>
            <a:r>
              <a:rPr lang="en-US" sz="1500" b="1" dirty="0"/>
              <a:t>Advanced Data Analytics: </a:t>
            </a:r>
            <a:r>
              <a:rPr lang="en-US" sz="1500" dirty="0"/>
              <a:t>Implement advanced data analytics capabilities to derive valuable insights from user information while ensuring privacy and security. For example, implementing differential privacy techniques could allow for the analysis of aggregated data without exposing individual user information.</a:t>
            </a:r>
          </a:p>
          <a:p>
            <a:pPr lvl="1"/>
            <a:r>
              <a:rPr lang="en-US" sz="1500" b="1" dirty="0"/>
              <a:t>Cross-Border Data Sharing: </a:t>
            </a:r>
            <a:r>
              <a:rPr lang="en-US" sz="1500" dirty="0"/>
              <a:t>Explore possibilities for secure cross-border data sharing while ensuring compliance with relevant regulations. For example, implementing secure data exchange protocols could enable encrypted data transfer between different jurisdictions.</a:t>
            </a:r>
          </a:p>
          <a:p>
            <a:pPr lvl="1"/>
            <a:r>
              <a:rPr lang="en-US" sz="1500" b="1" dirty="0"/>
              <a:t>Improved User Experience: </a:t>
            </a:r>
            <a:r>
              <a:rPr lang="en-US" sz="1500" dirty="0"/>
              <a:t>Continuously enhance the user experience to make managing personal information more intuitive and user-friendly. For example, implementing a user-friendly dashboard could provide users with a centralized view of their personal information and settings.</a:t>
            </a:r>
          </a:p>
          <a:p>
            <a:endParaRPr lang="en-US" sz="1500" dirty="0">
              <a:latin typeface="Baloo Chettan 2" panose="03080502040302020200" pitchFamily="66" charset="77"/>
              <a:cs typeface="Baloo Chettan 2" panose="03080502040302020200" pitchFamily="66" charset="77"/>
            </a:endParaRPr>
          </a:p>
        </p:txBody>
      </p:sp>
    </p:spTree>
    <p:extLst>
      <p:ext uri="{BB962C8B-B14F-4D97-AF65-F5344CB8AC3E}">
        <p14:creationId xmlns:p14="http://schemas.microsoft.com/office/powerpoint/2010/main" val="4238320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Calendar flipping">
            <a:extLst>
              <a:ext uri="{FF2B5EF4-FFF2-40B4-BE49-F238E27FC236}">
                <a16:creationId xmlns:a16="http://schemas.microsoft.com/office/drawing/2014/main" id="{CCB396BE-1E9F-F6AF-2D0E-161AADA0CDE3}"/>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9730"/>
            <a:ext cx="12213703" cy="6867144"/>
          </a:xfrm>
          <a:prstGeom prst="rect">
            <a:avLst/>
          </a:prstGeom>
          <a:effectLst>
            <a:outerShdw dist="50800" dir="5400000" algn="ctr" rotWithShape="0">
              <a:srgbClr val="000000">
                <a:alpha val="43137"/>
              </a:srgbClr>
            </a:outerShdw>
          </a:effectLst>
        </p:spPr>
      </p:pic>
      <p:sp>
        <p:nvSpPr>
          <p:cNvPr id="28" name="Card 27">
            <a:extLst>
              <a:ext uri="{FF2B5EF4-FFF2-40B4-BE49-F238E27FC236}">
                <a16:creationId xmlns:a16="http://schemas.microsoft.com/office/drawing/2014/main" id="{26350376-D044-1C9D-E4B2-4EC3C9F5BEA2}"/>
              </a:ext>
            </a:extLst>
          </p:cNvPr>
          <p:cNvSpPr/>
          <p:nvPr/>
        </p:nvSpPr>
        <p:spPr>
          <a:xfrm>
            <a:off x="3817395" y="4509606"/>
            <a:ext cx="3831060" cy="1729031"/>
          </a:xfrm>
          <a:prstGeom prst="flowChartPunchedCard">
            <a:avLst/>
          </a:prstGeom>
          <a:solidFill>
            <a:schemeClr val="accent5">
              <a:lumMod val="60000"/>
              <a:lumOff val="40000"/>
              <a:alpha val="451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F9584B7-D413-B8E9-63E1-CC0C0376E795}"/>
              </a:ext>
            </a:extLst>
          </p:cNvPr>
          <p:cNvSpPr txBox="1"/>
          <p:nvPr/>
        </p:nvSpPr>
        <p:spPr>
          <a:xfrm>
            <a:off x="4041653" y="4509606"/>
            <a:ext cx="3606801" cy="456037"/>
          </a:xfrm>
          <a:prstGeom prst="rect">
            <a:avLst/>
          </a:prstGeom>
          <a:noFill/>
        </p:spPr>
        <p:txBody>
          <a:bodyPr wrap="square" rtlCol="0" anchor="ctr" anchorCtr="0">
            <a:noAutofit/>
          </a:bodyPr>
          <a:lstStyle/>
          <a:p>
            <a:pPr algn="ctr"/>
            <a:r>
              <a:rPr lang="en-US" sz="2000" b="1" dirty="0">
                <a:solidFill>
                  <a:srgbClr val="7030A0"/>
                </a:solidFill>
              </a:rPr>
              <a:t>Milestone #2</a:t>
            </a:r>
          </a:p>
        </p:txBody>
      </p:sp>
      <p:sp>
        <p:nvSpPr>
          <p:cNvPr id="13" name="TextBox 12">
            <a:extLst>
              <a:ext uri="{FF2B5EF4-FFF2-40B4-BE49-F238E27FC236}">
                <a16:creationId xmlns:a16="http://schemas.microsoft.com/office/drawing/2014/main" id="{EB23545C-AB99-D94E-C619-4CB83A4B3BFD}"/>
              </a:ext>
            </a:extLst>
          </p:cNvPr>
          <p:cNvSpPr txBox="1"/>
          <p:nvPr/>
        </p:nvSpPr>
        <p:spPr>
          <a:xfrm>
            <a:off x="3817395" y="4792652"/>
            <a:ext cx="3831059" cy="1445985"/>
          </a:xfrm>
          <a:prstGeom prst="rect">
            <a:avLst/>
          </a:prstGeom>
          <a:noFill/>
        </p:spPr>
        <p:txBody>
          <a:bodyPr wrap="square" lIns="182880" rIns="182880" rtlCol="0" anchor="ctr" anchorCtr="0">
            <a:noAutofit/>
          </a:bodyPr>
          <a:lstStyle/>
          <a:p>
            <a:pPr marL="171450" indent="-171450">
              <a:buFont typeface="Arial" panose="020B0604020202020204" pitchFamily="34" charset="0"/>
              <a:buChar char="•"/>
            </a:pPr>
            <a:r>
              <a:rPr lang="en-US" sz="1600" dirty="0"/>
              <a:t>Mobile Applications IOS &amp; Android.</a:t>
            </a:r>
          </a:p>
          <a:p>
            <a:pPr marL="171450" indent="-171450">
              <a:buFont typeface="Arial" panose="020B0604020202020204" pitchFamily="34" charset="0"/>
              <a:buChar char="•"/>
            </a:pPr>
            <a:r>
              <a:rPr lang="en-US" sz="1600" dirty="0"/>
              <a:t>Rotating QR Codes.</a:t>
            </a:r>
          </a:p>
          <a:p>
            <a:pPr marL="171450" indent="-171450">
              <a:buFont typeface="Arial" panose="020B0604020202020204" pitchFamily="34" charset="0"/>
              <a:buChar char="•"/>
            </a:pPr>
            <a:r>
              <a:rPr lang="en-US" sz="1600" dirty="0"/>
              <a:t>Adding generation of virtual card that can be added to Apple or Samsung Wallets.</a:t>
            </a:r>
          </a:p>
        </p:txBody>
      </p:sp>
      <p:sp>
        <p:nvSpPr>
          <p:cNvPr id="14" name="TextBox 13">
            <a:extLst>
              <a:ext uri="{FF2B5EF4-FFF2-40B4-BE49-F238E27FC236}">
                <a16:creationId xmlns:a16="http://schemas.microsoft.com/office/drawing/2014/main" id="{2425C87E-6D23-2744-3818-A0BE9877D5C8}"/>
              </a:ext>
            </a:extLst>
          </p:cNvPr>
          <p:cNvSpPr txBox="1"/>
          <p:nvPr/>
        </p:nvSpPr>
        <p:spPr>
          <a:xfrm>
            <a:off x="-732214" y="1728652"/>
            <a:ext cx="3606800" cy="456037"/>
          </a:xfrm>
          <a:prstGeom prst="rect">
            <a:avLst/>
          </a:prstGeom>
          <a:noFill/>
        </p:spPr>
        <p:txBody>
          <a:bodyPr wrap="square" rtlCol="0" anchor="ctr" anchorCtr="0">
            <a:noAutofit/>
          </a:bodyPr>
          <a:lstStyle/>
          <a:p>
            <a:pPr algn="ctr"/>
            <a:r>
              <a:rPr lang="en-US" sz="2000" b="1" dirty="0"/>
              <a:t>Milestone #1</a:t>
            </a:r>
          </a:p>
        </p:txBody>
      </p:sp>
      <p:sp>
        <p:nvSpPr>
          <p:cNvPr id="15" name="TextBox 14">
            <a:extLst>
              <a:ext uri="{FF2B5EF4-FFF2-40B4-BE49-F238E27FC236}">
                <a16:creationId xmlns:a16="http://schemas.microsoft.com/office/drawing/2014/main" id="{C733F81A-F698-20E0-1423-3F71B231EE9A}"/>
              </a:ext>
            </a:extLst>
          </p:cNvPr>
          <p:cNvSpPr txBox="1"/>
          <p:nvPr/>
        </p:nvSpPr>
        <p:spPr>
          <a:xfrm>
            <a:off x="116006" y="2164623"/>
            <a:ext cx="1910360" cy="1067950"/>
          </a:xfrm>
          <a:prstGeom prst="rect">
            <a:avLst/>
          </a:prstGeom>
          <a:noFill/>
        </p:spPr>
        <p:txBody>
          <a:bodyPr wrap="square" lIns="182880" rIns="182880" rtlCol="0" anchor="ctr" anchorCtr="0">
            <a:noAutofit/>
          </a:bodyPr>
          <a:lstStyle/>
          <a:p>
            <a:pPr algn="ctr"/>
            <a:r>
              <a:rPr lang="en-US" sz="1200" dirty="0">
                <a:solidFill>
                  <a:schemeClr val="tx2"/>
                </a:solidFill>
              </a:rPr>
              <a:t>BACKNED SYSTEM, </a:t>
            </a:r>
          </a:p>
          <a:p>
            <a:pPr algn="ctr"/>
            <a:r>
              <a:rPr lang="en-US" sz="1200" dirty="0">
                <a:solidFill>
                  <a:schemeClr val="tx2"/>
                </a:solidFill>
              </a:rPr>
              <a:t>WEB APPLICATION,</a:t>
            </a:r>
          </a:p>
          <a:p>
            <a:pPr algn="ctr"/>
            <a:r>
              <a:rPr lang="en-US" sz="1200" dirty="0">
                <a:solidFill>
                  <a:schemeClr val="tx2"/>
                </a:solidFill>
              </a:rPr>
              <a:t>AUTHENTICATION AND VALIDATION PROCESS</a:t>
            </a:r>
          </a:p>
        </p:txBody>
      </p:sp>
      <p:pic>
        <p:nvPicPr>
          <p:cNvPr id="20" name="Picture 19" descr="A close-up of a chart&#10;&#10;Description automatically generated">
            <a:extLst>
              <a:ext uri="{FF2B5EF4-FFF2-40B4-BE49-F238E27FC236}">
                <a16:creationId xmlns:a16="http://schemas.microsoft.com/office/drawing/2014/main" id="{163B2B63-3280-5075-3CFF-F6C25C66CEF6}"/>
              </a:ext>
            </a:extLst>
          </p:cNvPr>
          <p:cNvPicPr>
            <a:picLocks noChangeAspect="1"/>
          </p:cNvPicPr>
          <p:nvPr/>
        </p:nvPicPr>
        <p:blipFill>
          <a:blip r:embed="rId5"/>
          <a:stretch>
            <a:fillRect/>
          </a:stretch>
        </p:blipFill>
        <p:spPr>
          <a:xfrm>
            <a:off x="2026366" y="1642158"/>
            <a:ext cx="9708434" cy="1887751"/>
          </a:xfrm>
          <a:prstGeom prst="rect">
            <a:avLst/>
          </a:prstGeom>
        </p:spPr>
      </p:pic>
      <p:sp>
        <p:nvSpPr>
          <p:cNvPr id="21" name="Title 1">
            <a:extLst>
              <a:ext uri="{FF2B5EF4-FFF2-40B4-BE49-F238E27FC236}">
                <a16:creationId xmlns:a16="http://schemas.microsoft.com/office/drawing/2014/main" id="{374A3DC5-576C-52F2-7C48-BF3B28209C63}"/>
              </a:ext>
            </a:extLst>
          </p:cNvPr>
          <p:cNvSpPr>
            <a:spLocks noGrp="1"/>
          </p:cNvSpPr>
          <p:nvPr>
            <p:ph type="title"/>
          </p:nvPr>
        </p:nvSpPr>
        <p:spPr>
          <a:xfrm>
            <a:off x="846161" y="59982"/>
            <a:ext cx="4840010" cy="1807305"/>
          </a:xfrm>
        </p:spPr>
        <p:txBody>
          <a:bodyPr vert="horz" lIns="91440" tIns="45720" rIns="91440" bIns="45720" rtlCol="0" anchor="ctr">
            <a:normAutofit/>
          </a:bodyPr>
          <a:lstStyle/>
          <a:p>
            <a:r>
              <a:rPr lang="en-US" dirty="0"/>
              <a:t>TIMELINE</a:t>
            </a:r>
          </a:p>
        </p:txBody>
      </p:sp>
      <p:sp>
        <p:nvSpPr>
          <p:cNvPr id="25" name="Rounded Rectangle 24">
            <a:extLst>
              <a:ext uri="{FF2B5EF4-FFF2-40B4-BE49-F238E27FC236}">
                <a16:creationId xmlns:a16="http://schemas.microsoft.com/office/drawing/2014/main" id="{3E6C0550-96EB-509A-7209-5C2A8DC8E75B}"/>
              </a:ext>
            </a:extLst>
          </p:cNvPr>
          <p:cNvSpPr/>
          <p:nvPr/>
        </p:nvSpPr>
        <p:spPr>
          <a:xfrm>
            <a:off x="259306" y="1378424"/>
            <a:ext cx="1665027" cy="2333767"/>
          </a:xfrm>
          <a:prstGeom prst="roundRect">
            <a:avLst/>
          </a:prstGeom>
          <a:solidFill>
            <a:srgbClr val="4472C4">
              <a:alpha val="1098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85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Busy city street">
            <a:extLst>
              <a:ext uri="{FF2B5EF4-FFF2-40B4-BE49-F238E27FC236}">
                <a16:creationId xmlns:a16="http://schemas.microsoft.com/office/drawing/2014/main" id="{C8A7D63E-817A-C6E9-5BA4-383D2A587DFE}"/>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Lst>
          </a:blip>
          <a:srcRect t="9532" b="9533"/>
          <a:stretch/>
        </p:blipFill>
        <p:spPr>
          <a:xfrm>
            <a:off x="20" y="0"/>
            <a:ext cx="12191980" cy="6858000"/>
          </a:xfrm>
          <a:prstGeom prst="rect">
            <a:avLst/>
          </a:prstGeom>
          <a:effectLst>
            <a:outerShdw dist="50800" dir="5400000" algn="ctr" rotWithShape="0">
              <a:srgbClr val="000000">
                <a:alpha val="69507"/>
              </a:srgbClr>
            </a:outerShdw>
          </a:effectLst>
        </p:spPr>
      </p:pic>
      <p:sp>
        <p:nvSpPr>
          <p:cNvPr id="5" name="Rectangle 4">
            <a:extLst>
              <a:ext uri="{FF2B5EF4-FFF2-40B4-BE49-F238E27FC236}">
                <a16:creationId xmlns:a16="http://schemas.microsoft.com/office/drawing/2014/main" id="{0295E705-ABA8-4BE0-22D8-0DEEDEA67197}"/>
              </a:ext>
            </a:extLst>
          </p:cNvPr>
          <p:cNvSpPr/>
          <p:nvPr/>
        </p:nvSpPr>
        <p:spPr>
          <a:xfrm>
            <a:off x="1124709" y="3208434"/>
            <a:ext cx="7475492" cy="695364"/>
          </a:xfrm>
          <a:prstGeom prst="rect">
            <a:avLst/>
          </a:prstGeom>
          <a:solidFill>
            <a:schemeClr val="tx1">
              <a:lumMod val="85000"/>
              <a:alpha val="18444"/>
            </a:schemeClr>
          </a:solidFill>
          <a:ln>
            <a:no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F5525F4-18AE-F066-9336-788BB5BF76C0}"/>
              </a:ext>
            </a:extLst>
          </p:cNvPr>
          <p:cNvSpPr/>
          <p:nvPr/>
        </p:nvSpPr>
        <p:spPr>
          <a:xfrm>
            <a:off x="1269679" y="4787997"/>
            <a:ext cx="9714015" cy="695364"/>
          </a:xfrm>
          <a:prstGeom prst="rect">
            <a:avLst/>
          </a:prstGeom>
          <a:solidFill>
            <a:schemeClr val="tx1">
              <a:lumMod val="85000"/>
              <a:alpha val="18444"/>
            </a:schemeClr>
          </a:solidFill>
          <a:ln>
            <a:noFill/>
          </a:ln>
          <a:effectLst>
            <a:outerShdw dist="50800" dir="5400000" algn="ctr" rotWithShape="0">
              <a:srgbClr val="000000">
                <a:alpha val="43137"/>
              </a:srgbClr>
            </a:outerShdw>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29CAA-C057-B51C-6DF5-4B53F92067E5}"/>
              </a:ext>
            </a:extLst>
          </p:cNvPr>
          <p:cNvSpPr>
            <a:spLocks noGrp="1"/>
          </p:cNvSpPr>
          <p:nvPr>
            <p:ph type="ctrTitle"/>
          </p:nvPr>
        </p:nvSpPr>
        <p:spPr>
          <a:xfrm>
            <a:off x="1124709" y="3144603"/>
            <a:ext cx="9942581" cy="695364"/>
          </a:xfrm>
        </p:spPr>
        <p:txBody>
          <a:bodyPr>
            <a:normAutofit fontScale="90000"/>
          </a:bodyPr>
          <a:lstStyle/>
          <a:p>
            <a:r>
              <a:rPr lang="en-US" sz="3600" b="1" dirty="0">
                <a:solidFill>
                  <a:srgbClr val="FFFFFF"/>
                </a:solidFill>
                <a:latin typeface="Aharoni" panose="02010803020104030203" pitchFamily="2" charset="-79"/>
                <a:cs typeface="Aharoni" panose="02010803020104030203" pitchFamily="2" charset="-79"/>
              </a:rPr>
              <a:t>Universal Identity Nexus</a:t>
            </a:r>
          </a:p>
        </p:txBody>
      </p:sp>
      <p:cxnSp>
        <p:nvCxnSpPr>
          <p:cNvPr id="8" name="Straight Arrow Connector 7">
            <a:extLst>
              <a:ext uri="{FF2B5EF4-FFF2-40B4-BE49-F238E27FC236}">
                <a16:creationId xmlns:a16="http://schemas.microsoft.com/office/drawing/2014/main" id="{32D98872-50B3-25F2-36DC-94E0178AD8C2}"/>
              </a:ext>
            </a:extLst>
          </p:cNvPr>
          <p:cNvCxnSpPr>
            <a:cxnSpLocks/>
          </p:cNvCxnSpPr>
          <p:nvPr/>
        </p:nvCxnSpPr>
        <p:spPr>
          <a:xfrm>
            <a:off x="1413164" y="4049486"/>
            <a:ext cx="7517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D090B8C-EFB7-A12E-3890-2CA856C1D34F}"/>
              </a:ext>
            </a:extLst>
          </p:cNvPr>
          <p:cNvSpPr/>
          <p:nvPr/>
        </p:nvSpPr>
        <p:spPr>
          <a:xfrm>
            <a:off x="8775865" y="3973429"/>
            <a:ext cx="154378" cy="15437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868A0DB-050C-F04A-E775-1689D5082781}"/>
              </a:ext>
            </a:extLst>
          </p:cNvPr>
          <p:cNvSpPr/>
          <p:nvPr/>
        </p:nvSpPr>
        <p:spPr>
          <a:xfrm>
            <a:off x="1269679" y="3976817"/>
            <a:ext cx="154378" cy="15437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811679D-0816-EFA6-FFF3-F7B6396AE4D4}"/>
              </a:ext>
            </a:extLst>
          </p:cNvPr>
          <p:cNvSpPr>
            <a:spLocks noGrp="1"/>
          </p:cNvSpPr>
          <p:nvPr>
            <p:ph type="subTitle" idx="1"/>
          </p:nvPr>
        </p:nvSpPr>
        <p:spPr>
          <a:xfrm>
            <a:off x="1242950" y="4724166"/>
            <a:ext cx="9706099" cy="1085849"/>
          </a:xfrm>
        </p:spPr>
        <p:txBody>
          <a:bodyPr>
            <a:normAutofit/>
          </a:bodyPr>
          <a:lstStyle/>
          <a:p>
            <a:r>
              <a:rPr lang="en-US" dirty="0">
                <a:solidFill>
                  <a:srgbClr val="FFFFFF"/>
                </a:solidFill>
              </a:rPr>
              <a:t>A centralized, secure, and scalable system for managing and accessing personal information, ensuring efficiency, convenience and privacy</a:t>
            </a:r>
          </a:p>
        </p:txBody>
      </p:sp>
    </p:spTree>
    <p:extLst>
      <p:ext uri="{BB962C8B-B14F-4D97-AF65-F5344CB8AC3E}">
        <p14:creationId xmlns:p14="http://schemas.microsoft.com/office/powerpoint/2010/main" val="3015697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2912DA4-F793-C9FC-0661-63A806147980}"/>
              </a:ext>
            </a:extLst>
          </p:cNvPr>
          <p:cNvSpPr>
            <a:spLocks noGrp="1"/>
          </p:cNvSpPr>
          <p:nvPr>
            <p:ph type="title"/>
          </p:nvPr>
        </p:nvSpPr>
        <p:spPr>
          <a:xfrm>
            <a:off x="489954" y="1441113"/>
            <a:ext cx="3855720" cy="4371974"/>
          </a:xfrm>
        </p:spPr>
        <p:txBody>
          <a:bodyPr>
            <a:normAutofit/>
          </a:bodyPr>
          <a:lstStyle/>
          <a:p>
            <a:pPr algn="ctr"/>
            <a:r>
              <a:rPr lang="en-US" sz="3600" dirty="0">
                <a:solidFill>
                  <a:schemeClr val="tx2"/>
                </a:solidFill>
              </a:rPr>
              <a:t>Related Research </a:t>
            </a:r>
            <a:br>
              <a:rPr lang="en-US" sz="3600" dirty="0">
                <a:solidFill>
                  <a:schemeClr val="tx2"/>
                </a:solidFill>
              </a:rPr>
            </a:br>
            <a:r>
              <a:rPr lang="en-US" sz="3600" dirty="0">
                <a:solidFill>
                  <a:schemeClr val="tx2"/>
                </a:solidFill>
              </a:rPr>
              <a:t>&amp;</a:t>
            </a:r>
            <a:br>
              <a:rPr lang="en-US" sz="3600" dirty="0">
                <a:solidFill>
                  <a:schemeClr val="tx2"/>
                </a:solidFill>
              </a:rPr>
            </a:br>
            <a:r>
              <a:rPr lang="en-US" sz="3600" dirty="0">
                <a:solidFill>
                  <a:schemeClr val="tx2"/>
                </a:solidFill>
              </a:rPr>
              <a:t>References </a:t>
            </a:r>
          </a:p>
        </p:txBody>
      </p:sp>
      <p:sp>
        <p:nvSpPr>
          <p:cNvPr id="3" name="Content Placeholder 2">
            <a:extLst>
              <a:ext uri="{FF2B5EF4-FFF2-40B4-BE49-F238E27FC236}">
                <a16:creationId xmlns:a16="http://schemas.microsoft.com/office/drawing/2014/main" id="{A4BC3D36-538E-0677-63CD-9059AD630413}"/>
              </a:ext>
            </a:extLst>
          </p:cNvPr>
          <p:cNvSpPr>
            <a:spLocks noGrp="1"/>
          </p:cNvSpPr>
          <p:nvPr>
            <p:ph idx="1"/>
          </p:nvPr>
        </p:nvSpPr>
        <p:spPr>
          <a:xfrm>
            <a:off x="6172200" y="804672"/>
            <a:ext cx="5221224" cy="5230368"/>
          </a:xfrm>
        </p:spPr>
        <p:txBody>
          <a:bodyPr anchor="ctr">
            <a:normAutofit/>
          </a:bodyPr>
          <a:lstStyle/>
          <a:p>
            <a:r>
              <a:rPr lang="en-US" sz="1300">
                <a:solidFill>
                  <a:schemeClr val="tx2"/>
                </a:solidFill>
              </a:rPr>
              <a:t>S. Friebe, I. Sobik and M. Zitterbart, "DecentID: Decentralized and Privacy-Preserving Identity Storage System Using Smart Contracts," 2018 17th IEEE International Conference On Trust, Security And Privacy In Computing And Communications/ 12th IEEE International Conference On Big Data Science And Engineering (TrustCom/BigDataSE), New York, NY, USA, 2018, pp. 37-42, doi: 10.1109/TrustCom/BigDataSE.2018.00016.</a:t>
            </a:r>
          </a:p>
          <a:p>
            <a:r>
              <a:rPr lang="en-US" sz="1300">
                <a:solidFill>
                  <a:schemeClr val="tx2"/>
                </a:solidFill>
              </a:rPr>
              <a:t>Dib, Omar and Toumi, Khalifa, Decentralized Identity Systems: Architecture, Challenges, Solutions and Future Directions (December 20, 2020). Annals of Emerging Technologies in Computing (AETiC), Print ISSN: 2516-0281, Online ISSN: 2516-029X, pp. 19-40, Vol. 4, No. 5 (2020), Published by International Association of Educators and Researchers (IAER), DOI: 10.33166/AETiC.2020.05.002</a:t>
            </a:r>
          </a:p>
          <a:p>
            <a:r>
              <a:rPr lang="en-US" sz="1300">
                <a:solidFill>
                  <a:schemeClr val="tx2"/>
                </a:solidFill>
              </a:rPr>
              <a:t>G. Xu, G. Li, S. Guo, T. Zhang and H. Li, "Secure Decentralized Image Classification With Multiparty Homomorphic Encryption," in IEEE Transactions on Circuits and Systems for Video Technology, vol. 33, no. 7, pp. 3185-3198, July 2023, doi: 10.1109/TCSVT.2023.3234278.</a:t>
            </a:r>
          </a:p>
          <a:p>
            <a:r>
              <a:rPr lang="en-US" sz="1300">
                <a:solidFill>
                  <a:schemeClr val="tx2"/>
                </a:solidFill>
              </a:rPr>
              <a:t>Applications of distributed ledger technology (DLT) and Blockchain-enabled smart contracts in construction : Author Jennifer Li, Mohamad Kassem, Department of Mechanical &amp; Construction Engineering, Faculty of Engineering &amp; Environment, Northumbria University, Newcastle NE1 8ST, UK  https://www.sciencedirect.com/science/article/abs/pii/S0926580521004064</a:t>
            </a:r>
          </a:p>
          <a:p>
            <a:pPr marL="0" indent="0">
              <a:buNone/>
            </a:pPr>
            <a:endParaRPr lang="en-US" sz="1300">
              <a:solidFill>
                <a:schemeClr val="tx2"/>
              </a:solidFill>
            </a:endParaRPr>
          </a:p>
        </p:txBody>
      </p:sp>
    </p:spTree>
    <p:extLst>
      <p:ext uri="{BB962C8B-B14F-4D97-AF65-F5344CB8AC3E}">
        <p14:creationId xmlns:p14="http://schemas.microsoft.com/office/powerpoint/2010/main" val="3409553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C1EC7022-F677-3041-FF2E-23A250D9A934}"/>
              </a:ext>
            </a:extLst>
          </p:cNvPr>
          <p:cNvSpPr/>
          <p:nvPr/>
        </p:nvSpPr>
        <p:spPr>
          <a:xfrm>
            <a:off x="671331" y="1319514"/>
            <a:ext cx="2639028" cy="3900668"/>
          </a:xfrm>
          <a:custGeom>
            <a:avLst/>
            <a:gdLst>
              <a:gd name="connsiteX0" fmla="*/ 0 w 2639028"/>
              <a:gd name="connsiteY0" fmla="*/ 439847 h 3900668"/>
              <a:gd name="connsiteX1" fmla="*/ 439847 w 2639028"/>
              <a:gd name="connsiteY1" fmla="*/ 0 h 3900668"/>
              <a:gd name="connsiteX2" fmla="*/ 1043885 w 2639028"/>
              <a:gd name="connsiteY2" fmla="*/ 0 h 3900668"/>
              <a:gd name="connsiteX3" fmla="*/ 1630330 w 2639028"/>
              <a:gd name="connsiteY3" fmla="*/ 0 h 3900668"/>
              <a:gd name="connsiteX4" fmla="*/ 2199181 w 2639028"/>
              <a:gd name="connsiteY4" fmla="*/ 0 h 3900668"/>
              <a:gd name="connsiteX5" fmla="*/ 2639028 w 2639028"/>
              <a:gd name="connsiteY5" fmla="*/ 439847 h 3900668"/>
              <a:gd name="connsiteX6" fmla="*/ 2639028 w 2639028"/>
              <a:gd name="connsiteY6" fmla="*/ 943343 h 3900668"/>
              <a:gd name="connsiteX7" fmla="*/ 2639028 w 2639028"/>
              <a:gd name="connsiteY7" fmla="*/ 1356209 h 3900668"/>
              <a:gd name="connsiteX8" fmla="*/ 2639028 w 2639028"/>
              <a:gd name="connsiteY8" fmla="*/ 1829495 h 3900668"/>
              <a:gd name="connsiteX9" fmla="*/ 2639028 w 2639028"/>
              <a:gd name="connsiteY9" fmla="*/ 2393410 h 3900668"/>
              <a:gd name="connsiteX10" fmla="*/ 2639028 w 2639028"/>
              <a:gd name="connsiteY10" fmla="*/ 2957325 h 3900668"/>
              <a:gd name="connsiteX11" fmla="*/ 2639028 w 2639028"/>
              <a:gd name="connsiteY11" fmla="*/ 3460821 h 3900668"/>
              <a:gd name="connsiteX12" fmla="*/ 2199181 w 2639028"/>
              <a:gd name="connsiteY12" fmla="*/ 3900668 h 3900668"/>
              <a:gd name="connsiteX13" fmla="*/ 1577550 w 2639028"/>
              <a:gd name="connsiteY13" fmla="*/ 3900668 h 3900668"/>
              <a:gd name="connsiteX14" fmla="*/ 1008698 w 2639028"/>
              <a:gd name="connsiteY14" fmla="*/ 3900668 h 3900668"/>
              <a:gd name="connsiteX15" fmla="*/ 439847 w 2639028"/>
              <a:gd name="connsiteY15" fmla="*/ 3900668 h 3900668"/>
              <a:gd name="connsiteX16" fmla="*/ 0 w 2639028"/>
              <a:gd name="connsiteY16" fmla="*/ 3460821 h 3900668"/>
              <a:gd name="connsiteX17" fmla="*/ 0 w 2639028"/>
              <a:gd name="connsiteY17" fmla="*/ 2957325 h 3900668"/>
              <a:gd name="connsiteX18" fmla="*/ 0 w 2639028"/>
              <a:gd name="connsiteY18" fmla="*/ 2484039 h 3900668"/>
              <a:gd name="connsiteX19" fmla="*/ 0 w 2639028"/>
              <a:gd name="connsiteY19" fmla="*/ 2040963 h 3900668"/>
              <a:gd name="connsiteX20" fmla="*/ 0 w 2639028"/>
              <a:gd name="connsiteY20" fmla="*/ 1628097 h 3900668"/>
              <a:gd name="connsiteX21" fmla="*/ 0 w 2639028"/>
              <a:gd name="connsiteY21" fmla="*/ 1124601 h 3900668"/>
              <a:gd name="connsiteX22" fmla="*/ 0 w 2639028"/>
              <a:gd name="connsiteY22" fmla="*/ 439847 h 390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39028" h="3900668" fill="none" extrusionOk="0">
                <a:moveTo>
                  <a:pt x="0" y="439847"/>
                </a:moveTo>
                <a:cubicBezTo>
                  <a:pt x="-6683" y="236593"/>
                  <a:pt x="215539" y="-54999"/>
                  <a:pt x="439847" y="0"/>
                </a:cubicBezTo>
                <a:cubicBezTo>
                  <a:pt x="733167" y="-3630"/>
                  <a:pt x="763226" y="8640"/>
                  <a:pt x="1043885" y="0"/>
                </a:cubicBezTo>
                <a:cubicBezTo>
                  <a:pt x="1324544" y="-8640"/>
                  <a:pt x="1407927" y="61079"/>
                  <a:pt x="1630330" y="0"/>
                </a:cubicBezTo>
                <a:cubicBezTo>
                  <a:pt x="1852734" y="-61079"/>
                  <a:pt x="2082847" y="23763"/>
                  <a:pt x="2199181" y="0"/>
                </a:cubicBezTo>
                <a:cubicBezTo>
                  <a:pt x="2462255" y="16108"/>
                  <a:pt x="2600181" y="170614"/>
                  <a:pt x="2639028" y="439847"/>
                </a:cubicBezTo>
                <a:cubicBezTo>
                  <a:pt x="2650244" y="598753"/>
                  <a:pt x="2614265" y="741102"/>
                  <a:pt x="2639028" y="943343"/>
                </a:cubicBezTo>
                <a:cubicBezTo>
                  <a:pt x="2663791" y="1145584"/>
                  <a:pt x="2616585" y="1217636"/>
                  <a:pt x="2639028" y="1356209"/>
                </a:cubicBezTo>
                <a:cubicBezTo>
                  <a:pt x="2661471" y="1494782"/>
                  <a:pt x="2608624" y="1708519"/>
                  <a:pt x="2639028" y="1829495"/>
                </a:cubicBezTo>
                <a:cubicBezTo>
                  <a:pt x="2669432" y="1950471"/>
                  <a:pt x="2619570" y="2233735"/>
                  <a:pt x="2639028" y="2393410"/>
                </a:cubicBezTo>
                <a:cubicBezTo>
                  <a:pt x="2658486" y="2553086"/>
                  <a:pt x="2613600" y="2776745"/>
                  <a:pt x="2639028" y="2957325"/>
                </a:cubicBezTo>
                <a:cubicBezTo>
                  <a:pt x="2664456" y="3137905"/>
                  <a:pt x="2633683" y="3329697"/>
                  <a:pt x="2639028" y="3460821"/>
                </a:cubicBezTo>
                <a:cubicBezTo>
                  <a:pt x="2642326" y="3709533"/>
                  <a:pt x="2419113" y="3896004"/>
                  <a:pt x="2199181" y="3900668"/>
                </a:cubicBezTo>
                <a:cubicBezTo>
                  <a:pt x="1924878" y="3949216"/>
                  <a:pt x="1852024" y="3841369"/>
                  <a:pt x="1577550" y="3900668"/>
                </a:cubicBezTo>
                <a:cubicBezTo>
                  <a:pt x="1303076" y="3959967"/>
                  <a:pt x="1152497" y="3888681"/>
                  <a:pt x="1008698" y="3900668"/>
                </a:cubicBezTo>
                <a:cubicBezTo>
                  <a:pt x="864899" y="3912655"/>
                  <a:pt x="574745" y="3888350"/>
                  <a:pt x="439847" y="3900668"/>
                </a:cubicBezTo>
                <a:cubicBezTo>
                  <a:pt x="152342" y="3856770"/>
                  <a:pt x="-18672" y="3715995"/>
                  <a:pt x="0" y="3460821"/>
                </a:cubicBezTo>
                <a:cubicBezTo>
                  <a:pt x="-55017" y="3339193"/>
                  <a:pt x="43653" y="3190705"/>
                  <a:pt x="0" y="2957325"/>
                </a:cubicBezTo>
                <a:cubicBezTo>
                  <a:pt x="-43653" y="2723945"/>
                  <a:pt x="34013" y="2649595"/>
                  <a:pt x="0" y="2484039"/>
                </a:cubicBezTo>
                <a:cubicBezTo>
                  <a:pt x="-34013" y="2318483"/>
                  <a:pt x="39299" y="2159237"/>
                  <a:pt x="0" y="2040963"/>
                </a:cubicBezTo>
                <a:cubicBezTo>
                  <a:pt x="-39299" y="1922689"/>
                  <a:pt x="38532" y="1761797"/>
                  <a:pt x="0" y="1628097"/>
                </a:cubicBezTo>
                <a:cubicBezTo>
                  <a:pt x="-38532" y="1494397"/>
                  <a:pt x="3607" y="1339670"/>
                  <a:pt x="0" y="1124601"/>
                </a:cubicBezTo>
                <a:cubicBezTo>
                  <a:pt x="-3607" y="909532"/>
                  <a:pt x="39648" y="715091"/>
                  <a:pt x="0" y="439847"/>
                </a:cubicBezTo>
                <a:close/>
              </a:path>
              <a:path w="2639028" h="3900668" stroke="0" extrusionOk="0">
                <a:moveTo>
                  <a:pt x="0" y="439847"/>
                </a:moveTo>
                <a:cubicBezTo>
                  <a:pt x="6609" y="196936"/>
                  <a:pt x="187868" y="1884"/>
                  <a:pt x="439847" y="0"/>
                </a:cubicBezTo>
                <a:cubicBezTo>
                  <a:pt x="600287" y="-60382"/>
                  <a:pt x="879115" y="46578"/>
                  <a:pt x="991105" y="0"/>
                </a:cubicBezTo>
                <a:cubicBezTo>
                  <a:pt x="1103095" y="-46578"/>
                  <a:pt x="1285279" y="32483"/>
                  <a:pt x="1559956" y="0"/>
                </a:cubicBezTo>
                <a:cubicBezTo>
                  <a:pt x="1834633" y="-32483"/>
                  <a:pt x="2000895" y="20461"/>
                  <a:pt x="2199181" y="0"/>
                </a:cubicBezTo>
                <a:cubicBezTo>
                  <a:pt x="2447523" y="4178"/>
                  <a:pt x="2605008" y="221047"/>
                  <a:pt x="2639028" y="439847"/>
                </a:cubicBezTo>
                <a:cubicBezTo>
                  <a:pt x="2668843" y="671149"/>
                  <a:pt x="2605643" y="875407"/>
                  <a:pt x="2639028" y="1003762"/>
                </a:cubicBezTo>
                <a:cubicBezTo>
                  <a:pt x="2672413" y="1132118"/>
                  <a:pt x="2635694" y="1404392"/>
                  <a:pt x="2639028" y="1537468"/>
                </a:cubicBezTo>
                <a:cubicBezTo>
                  <a:pt x="2642362" y="1670544"/>
                  <a:pt x="2611130" y="1774452"/>
                  <a:pt x="2639028" y="2010753"/>
                </a:cubicBezTo>
                <a:cubicBezTo>
                  <a:pt x="2666926" y="2247055"/>
                  <a:pt x="2591873" y="2264290"/>
                  <a:pt x="2639028" y="2453830"/>
                </a:cubicBezTo>
                <a:cubicBezTo>
                  <a:pt x="2686183" y="2643370"/>
                  <a:pt x="2606735" y="2753812"/>
                  <a:pt x="2639028" y="2957325"/>
                </a:cubicBezTo>
                <a:cubicBezTo>
                  <a:pt x="2671321" y="3160838"/>
                  <a:pt x="2586094" y="3267583"/>
                  <a:pt x="2639028" y="3460821"/>
                </a:cubicBezTo>
                <a:cubicBezTo>
                  <a:pt x="2646362" y="3765691"/>
                  <a:pt x="2478841" y="3848330"/>
                  <a:pt x="2199181" y="3900668"/>
                </a:cubicBezTo>
                <a:cubicBezTo>
                  <a:pt x="1926928" y="3901894"/>
                  <a:pt x="1804627" y="3848189"/>
                  <a:pt x="1647923" y="3900668"/>
                </a:cubicBezTo>
                <a:cubicBezTo>
                  <a:pt x="1491219" y="3953147"/>
                  <a:pt x="1377124" y="3837395"/>
                  <a:pt x="1114258" y="3900668"/>
                </a:cubicBezTo>
                <a:cubicBezTo>
                  <a:pt x="851392" y="3963941"/>
                  <a:pt x="670542" y="3859583"/>
                  <a:pt x="439847" y="3900668"/>
                </a:cubicBezTo>
                <a:cubicBezTo>
                  <a:pt x="205288" y="3855869"/>
                  <a:pt x="39105" y="3738228"/>
                  <a:pt x="0" y="3460821"/>
                </a:cubicBezTo>
                <a:cubicBezTo>
                  <a:pt x="-27051" y="3338669"/>
                  <a:pt x="47011" y="3096830"/>
                  <a:pt x="0" y="2927116"/>
                </a:cubicBezTo>
                <a:cubicBezTo>
                  <a:pt x="-47011" y="2757402"/>
                  <a:pt x="29270" y="2596175"/>
                  <a:pt x="0" y="2363200"/>
                </a:cubicBezTo>
                <a:cubicBezTo>
                  <a:pt x="-29270" y="2130225"/>
                  <a:pt x="53098" y="2075816"/>
                  <a:pt x="0" y="1829495"/>
                </a:cubicBezTo>
                <a:cubicBezTo>
                  <a:pt x="-53098" y="1583175"/>
                  <a:pt x="9942" y="1477913"/>
                  <a:pt x="0" y="1386419"/>
                </a:cubicBezTo>
                <a:cubicBezTo>
                  <a:pt x="-9942" y="1294925"/>
                  <a:pt x="24757" y="1110839"/>
                  <a:pt x="0" y="913133"/>
                </a:cubicBezTo>
                <a:cubicBezTo>
                  <a:pt x="-24757" y="715427"/>
                  <a:pt x="33027" y="605516"/>
                  <a:pt x="0" y="439847"/>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solidFill>
              <a:schemeClr val="tx1"/>
            </a:solidFill>
            <a:extLst>
              <a:ext uri="{C807C97D-BFC1-408E-A445-0C87EB9F89A2}">
                <ask:lineSketchStyleProps xmlns:ask="http://schemas.microsoft.com/office/drawing/2018/sketchyshapes" sd="417254305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FB100FAE-F176-FF98-9E2A-02B75D9F072A}"/>
              </a:ext>
            </a:extLst>
          </p:cNvPr>
          <p:cNvSpPr txBox="1"/>
          <p:nvPr/>
        </p:nvSpPr>
        <p:spPr>
          <a:xfrm>
            <a:off x="3503271" y="2460223"/>
            <a:ext cx="5185458" cy="3077766"/>
          </a:xfrm>
          <a:prstGeom prst="rect">
            <a:avLst/>
          </a:prstGeom>
          <a:noFill/>
        </p:spPr>
        <p:txBody>
          <a:bodyPr wrap="square" rtlCol="0">
            <a:spAutoFit/>
          </a:bodyPr>
          <a:lstStyle/>
          <a:p>
            <a:pPr algn="ctr">
              <a:lnSpc>
                <a:spcPct val="150000"/>
              </a:lnSpc>
            </a:pPr>
            <a:r>
              <a:rPr lang="en-US" sz="2800" b="1" dirty="0">
                <a:latin typeface="Baloo Chettan 2" panose="03080502040302020200" pitchFamily="66" charset="77"/>
                <a:cs typeface="Baloo Chettan 2" panose="03080502040302020200" pitchFamily="66" charset="77"/>
              </a:rPr>
              <a:t>Tushar Yadav</a:t>
            </a:r>
          </a:p>
          <a:p>
            <a:pPr algn="ctr">
              <a:lnSpc>
                <a:spcPct val="150000"/>
              </a:lnSpc>
            </a:pPr>
            <a:r>
              <a:rPr lang="en-US" sz="1600" dirty="0">
                <a:latin typeface="Baloo Chettan 2" panose="03080502040302020200" pitchFamily="66" charset="77"/>
                <a:cs typeface="Baloo Chettan 2" panose="03080502040302020200" pitchFamily="66" charset="77"/>
              </a:rPr>
              <a:t>Graduate Student</a:t>
            </a:r>
          </a:p>
          <a:p>
            <a:pPr algn="ctr"/>
            <a:r>
              <a:rPr lang="en-US" sz="1600" dirty="0">
                <a:latin typeface="Baloo Chettan 2" panose="03080502040302020200" pitchFamily="66" charset="77"/>
                <a:cs typeface="Baloo Chettan 2" panose="03080502040302020200" pitchFamily="66" charset="77"/>
              </a:rPr>
              <a:t>CWID: 885174284</a:t>
            </a:r>
          </a:p>
          <a:p>
            <a:pPr algn="ctr"/>
            <a:r>
              <a:rPr lang="en-US" sz="1600" dirty="0">
                <a:latin typeface="Baloo Chettan 2" panose="03080502040302020200" pitchFamily="66" charset="77"/>
                <a:cs typeface="Baloo Chettan 2" panose="03080502040302020200" pitchFamily="66" charset="77"/>
              </a:rPr>
              <a:t>Computer Science</a:t>
            </a:r>
          </a:p>
          <a:p>
            <a:pPr algn="ctr"/>
            <a:r>
              <a:rPr lang="en-US" sz="1600" dirty="0">
                <a:latin typeface="Baloo Chettan 2" panose="03080502040302020200" pitchFamily="66" charset="77"/>
                <a:cs typeface="Baloo Chettan 2" panose="03080502040302020200" pitchFamily="66" charset="77"/>
              </a:rPr>
              <a:t>College of Computer Science and Engineering</a:t>
            </a:r>
          </a:p>
          <a:p>
            <a:pPr algn="ctr">
              <a:lnSpc>
                <a:spcPct val="150000"/>
              </a:lnSpc>
            </a:pPr>
            <a:r>
              <a:rPr lang="en-US" sz="1600" dirty="0">
                <a:latin typeface="Baloo Chettan 2" panose="03080502040302020200" pitchFamily="66" charset="77"/>
                <a:cs typeface="Baloo Chettan 2" panose="03080502040302020200" pitchFamily="66" charset="77"/>
              </a:rPr>
              <a:t>30 April 2024</a:t>
            </a:r>
          </a:p>
          <a:p>
            <a:pPr algn="ctr">
              <a:lnSpc>
                <a:spcPct val="150000"/>
              </a:lnSpc>
            </a:pPr>
            <a:endParaRPr lang="en-US" sz="1600" dirty="0">
              <a:latin typeface="Baloo Chettan 2" panose="03080502040302020200" pitchFamily="66" charset="77"/>
              <a:cs typeface="Baloo Chettan 2" panose="03080502040302020200" pitchFamily="66" charset="77"/>
            </a:endParaRPr>
          </a:p>
          <a:p>
            <a:pPr algn="ctr"/>
            <a:r>
              <a:rPr lang="en-US" sz="1600" dirty="0">
                <a:latin typeface="Baloo Chettan 2" panose="03080502040302020200" pitchFamily="66" charset="77"/>
                <a:cs typeface="Baloo Chettan 2" panose="03080502040302020200" pitchFamily="66" charset="77"/>
              </a:rPr>
              <a:t>Phone: (657) 615-0130</a:t>
            </a:r>
          </a:p>
          <a:p>
            <a:pPr algn="ctr"/>
            <a:r>
              <a:rPr lang="en-US" sz="1600" dirty="0">
                <a:latin typeface="Baloo Chettan 2" panose="03080502040302020200" pitchFamily="66" charset="77"/>
                <a:cs typeface="Baloo Chettan 2" panose="03080502040302020200" pitchFamily="66" charset="77"/>
              </a:rPr>
              <a:t>Email ID: tushar.yadav@csu.fullerton.edu</a:t>
            </a:r>
          </a:p>
        </p:txBody>
      </p:sp>
      <p:sp>
        <p:nvSpPr>
          <p:cNvPr id="18" name="Title 6">
            <a:extLst>
              <a:ext uri="{FF2B5EF4-FFF2-40B4-BE49-F238E27FC236}">
                <a16:creationId xmlns:a16="http://schemas.microsoft.com/office/drawing/2014/main" id="{16CF1B83-8985-463B-43C5-75DB57EAE635}"/>
              </a:ext>
            </a:extLst>
          </p:cNvPr>
          <p:cNvSpPr txBox="1">
            <a:spLocks/>
          </p:cNvSpPr>
          <p:nvPr/>
        </p:nvSpPr>
        <p:spPr>
          <a:xfrm>
            <a:off x="6096000" y="-219369"/>
            <a:ext cx="9357334" cy="3077765"/>
          </a:xfrm>
          <a:prstGeom prst="rect">
            <a:avLst/>
          </a:prstGeom>
        </p:spPr>
        <p:txBody>
          <a:bodyPr vert="horz" lIns="0" tIns="0" rIns="0" bIns="0" rtlCol="0" anchor="b">
            <a:normAutofit/>
          </a:bodyPr>
          <a:lstStyle>
            <a:lvl1pPr algn="ctr" defTabSz="914400" rtl="0" eaLnBrk="1" latinLnBrk="0" hangingPunct="1">
              <a:lnSpc>
                <a:spcPct val="100000"/>
              </a:lnSpc>
              <a:spcBef>
                <a:spcPct val="0"/>
              </a:spcBef>
              <a:buNone/>
              <a:defRPr sz="3800" b="1" kern="1200" cap="all" spc="600" baseline="0">
                <a:solidFill>
                  <a:schemeClr val="bg2"/>
                </a:solidFill>
                <a:latin typeface="+mj-lt"/>
                <a:ea typeface="+mj-ea"/>
                <a:cs typeface="+mj-cs"/>
              </a:defRPr>
            </a:lvl1pPr>
          </a:lstStyle>
          <a:p>
            <a:pPr algn="l"/>
            <a:r>
              <a:rPr lang="en-US" sz="1400" cap="none" spc="0" dirty="0">
                <a:solidFill>
                  <a:schemeClr val="tx1"/>
                </a:solidFill>
                <a:latin typeface="+mn-lt"/>
                <a:cs typeface="Baloo Chettan 2" panose="03080502040302020200" pitchFamily="66" charset="77"/>
              </a:rPr>
              <a:t>Project Presentation</a:t>
            </a:r>
          </a:p>
          <a:p>
            <a:pPr algn="l"/>
            <a:br>
              <a:rPr lang="en-US" sz="1400" dirty="0">
                <a:solidFill>
                  <a:schemeClr val="tx1"/>
                </a:solidFill>
              </a:rPr>
            </a:br>
            <a:r>
              <a:rPr lang="en-US" sz="1400" dirty="0">
                <a:solidFill>
                  <a:schemeClr val="tx1"/>
                </a:solidFill>
              </a:rPr>
              <a:t>topic: </a:t>
            </a:r>
            <a:r>
              <a:rPr lang="en-US" sz="2400" dirty="0">
                <a:solidFill>
                  <a:schemeClr val="tx1"/>
                </a:solidFill>
              </a:rPr>
              <a:t>UNIVERSAL IDENTITY NEXUS</a:t>
            </a:r>
          </a:p>
          <a:p>
            <a:pPr algn="l"/>
            <a:endParaRPr lang="en-US" sz="2400" dirty="0">
              <a:solidFill>
                <a:schemeClr val="tx1"/>
              </a:solidFill>
            </a:endParaRPr>
          </a:p>
          <a:p>
            <a:pPr algn="l"/>
            <a:r>
              <a:rPr lang="en-US" sz="1400" cap="none" spc="0" dirty="0">
                <a:solidFill>
                  <a:schemeClr val="tx1"/>
                </a:solidFill>
                <a:latin typeface="+mn-lt"/>
                <a:cs typeface="Baloo Chettan 2" panose="03080502040302020200" pitchFamily="66" charset="77"/>
              </a:rPr>
              <a:t>by</a:t>
            </a:r>
          </a:p>
          <a:p>
            <a:endParaRPr lang="en-US" dirty="0">
              <a:solidFill>
                <a:schemeClr val="tx1"/>
              </a:solidFill>
            </a:endParaRPr>
          </a:p>
        </p:txBody>
      </p:sp>
    </p:spTree>
    <p:extLst>
      <p:ext uri="{BB962C8B-B14F-4D97-AF65-F5344CB8AC3E}">
        <p14:creationId xmlns:p14="http://schemas.microsoft.com/office/powerpoint/2010/main" val="2990567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Working space background">
            <a:extLst>
              <a:ext uri="{FF2B5EF4-FFF2-40B4-BE49-F238E27FC236}">
                <a16:creationId xmlns:a16="http://schemas.microsoft.com/office/drawing/2014/main" id="{62E14BA3-F63D-2DF7-BBEC-DD81526C3FB3}"/>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artisticBlur/>
                    </a14:imgEffect>
                  </a14:imgLayer>
                </a14:imgProps>
              </a:ext>
            </a:extLst>
          </a:blip>
          <a:srcRect t="4007" b="11755"/>
          <a:stretch/>
        </p:blipFill>
        <p:spPr>
          <a:xfrm>
            <a:off x="20" y="2520"/>
            <a:ext cx="12191980" cy="6855480"/>
          </a:xfrm>
          <a:prstGeom prst="rect">
            <a:avLst/>
          </a:prstGeom>
        </p:spPr>
      </p:pic>
      <p:sp>
        <p:nvSpPr>
          <p:cNvPr id="2" name="Title 1">
            <a:extLst>
              <a:ext uri="{FF2B5EF4-FFF2-40B4-BE49-F238E27FC236}">
                <a16:creationId xmlns:a16="http://schemas.microsoft.com/office/drawing/2014/main" id="{8A6ABC9A-8496-4C96-CD4A-82D8DBA77455}"/>
              </a:ext>
            </a:extLst>
          </p:cNvPr>
          <p:cNvSpPr>
            <a:spLocks noGrp="1"/>
          </p:cNvSpPr>
          <p:nvPr>
            <p:ph type="title"/>
          </p:nvPr>
        </p:nvSpPr>
        <p:spPr>
          <a:xfrm>
            <a:off x="1429566" y="1045445"/>
            <a:ext cx="9238434" cy="857559"/>
          </a:xfrm>
        </p:spPr>
        <p:txBody>
          <a:bodyPr>
            <a:normAutofit/>
          </a:bodyPr>
          <a:lstStyle/>
          <a:p>
            <a:r>
              <a:rPr lang="en-US">
                <a:solidFill>
                  <a:srgbClr val="FFFFFF"/>
                </a:solidFill>
              </a:rPr>
              <a:t>Introduction</a:t>
            </a:r>
          </a:p>
        </p:txBody>
      </p:sp>
      <p:cxnSp>
        <p:nvCxnSpPr>
          <p:cNvPr id="59" name="Straight Connector 58">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60" name="Content Placeholder 2">
            <a:extLst>
              <a:ext uri="{FF2B5EF4-FFF2-40B4-BE49-F238E27FC236}">
                <a16:creationId xmlns:a16="http://schemas.microsoft.com/office/drawing/2014/main" id="{4C8BD1AB-6BCF-0500-F6D1-5104FC0D4E27}"/>
              </a:ext>
            </a:extLst>
          </p:cNvPr>
          <p:cNvSpPr>
            <a:spLocks noGrp="1"/>
          </p:cNvSpPr>
          <p:nvPr>
            <p:ph idx="1"/>
          </p:nvPr>
        </p:nvSpPr>
        <p:spPr>
          <a:xfrm>
            <a:off x="1429555" y="2743200"/>
            <a:ext cx="10286823" cy="3352800"/>
          </a:xfrm>
        </p:spPr>
        <p:txBody>
          <a:bodyPr>
            <a:normAutofit/>
          </a:bodyPr>
          <a:lstStyle/>
          <a:p>
            <a:pPr>
              <a:buFont typeface="Arial" panose="020B0604020202020204" pitchFamily="34" charset="0"/>
              <a:buChar char="•"/>
            </a:pPr>
            <a:r>
              <a:rPr lang="en-US" dirty="0">
                <a:solidFill>
                  <a:srgbClr val="FFFFFF"/>
                </a:solidFill>
                <a:effectLst/>
                <a:latin typeface="Baloo Chettan 2 Medium" panose="03080502040302020200" pitchFamily="66" charset="77"/>
                <a:cs typeface="Baloo Chettan 2 Medium" panose="03080502040302020200" pitchFamily="66" charset="77"/>
              </a:rPr>
              <a:t>The UIN system is a revolutionary approach to managing personal information securely and efficiently.</a:t>
            </a:r>
          </a:p>
          <a:p>
            <a:pPr>
              <a:buFont typeface="Arial" panose="020B0604020202020204" pitchFamily="34" charset="0"/>
              <a:buChar char="•"/>
            </a:pPr>
            <a:r>
              <a:rPr lang="en-US" dirty="0">
                <a:solidFill>
                  <a:srgbClr val="FFFFFF"/>
                </a:solidFill>
                <a:effectLst/>
                <a:latin typeface="Baloo Chettan 2 Medium" panose="03080502040302020200" pitchFamily="66" charset="77"/>
                <a:cs typeface="Baloo Chettan 2 Medium" panose="03080502040302020200" pitchFamily="66" charset="77"/>
              </a:rPr>
              <a:t>In today's digital age, the need for a centralized system for managing personal information has never been more critical.</a:t>
            </a:r>
          </a:p>
          <a:p>
            <a:pPr>
              <a:buFont typeface="Arial" panose="020B0604020202020204" pitchFamily="34" charset="0"/>
              <a:buChar char="•"/>
            </a:pPr>
            <a:r>
              <a:rPr lang="en-US" dirty="0">
                <a:solidFill>
                  <a:srgbClr val="FFFFFF"/>
                </a:solidFill>
                <a:effectLst/>
                <a:latin typeface="Baloo Chettan 2 Medium" panose="03080502040302020200" pitchFamily="66" charset="77"/>
                <a:cs typeface="Baloo Chettan 2 Medium" panose="03080502040302020200" pitchFamily="66" charset="77"/>
              </a:rPr>
              <a:t>The UIN system aims to address this need by providing a secure, scalable, and user-friendly platform for managing personal information.</a:t>
            </a:r>
          </a:p>
        </p:txBody>
      </p:sp>
    </p:spTree>
    <p:extLst>
      <p:ext uri="{BB962C8B-B14F-4D97-AF65-F5344CB8AC3E}">
        <p14:creationId xmlns:p14="http://schemas.microsoft.com/office/powerpoint/2010/main" val="1311513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dlock on computer motherboard">
            <a:extLst>
              <a:ext uri="{FF2B5EF4-FFF2-40B4-BE49-F238E27FC236}">
                <a16:creationId xmlns:a16="http://schemas.microsoft.com/office/drawing/2014/main" id="{1E43B1B1-B5C3-183B-6925-BCE99EFC6C8A}"/>
              </a:ext>
            </a:extLst>
          </p:cNvPr>
          <p:cNvPicPr>
            <a:picLocks noChangeAspect="1"/>
          </p:cNvPicPr>
          <p:nvPr/>
        </p:nvPicPr>
        <p:blipFill rotWithShape="1">
          <a:blip r:embed="rId3">
            <a:alphaModFix amt="50000"/>
          </a:blip>
          <a:srcRect l="7051" r="33615" b="-1"/>
          <a:stretch/>
        </p:blipFill>
        <p:spPr>
          <a:xfrm>
            <a:off x="9535" y="10"/>
            <a:ext cx="6095979" cy="6857990"/>
          </a:xfrm>
          <a:prstGeom prst="rect">
            <a:avLst/>
          </a:prstGeom>
        </p:spPr>
      </p:pic>
      <p:sp>
        <p:nvSpPr>
          <p:cNvPr id="2" name="Title 1">
            <a:extLst>
              <a:ext uri="{FF2B5EF4-FFF2-40B4-BE49-F238E27FC236}">
                <a16:creationId xmlns:a16="http://schemas.microsoft.com/office/drawing/2014/main" id="{8A6ABC9A-8496-4C96-CD4A-82D8DBA77455}"/>
              </a:ext>
            </a:extLst>
          </p:cNvPr>
          <p:cNvSpPr>
            <a:spLocks noGrp="1"/>
          </p:cNvSpPr>
          <p:nvPr>
            <p:ph type="title"/>
          </p:nvPr>
        </p:nvSpPr>
        <p:spPr>
          <a:xfrm>
            <a:off x="1935319" y="2389569"/>
            <a:ext cx="4057650" cy="4770783"/>
          </a:xfrm>
        </p:spPr>
        <p:txBody>
          <a:bodyPr anchor="ctr">
            <a:normAutofit/>
          </a:bodyPr>
          <a:lstStyle/>
          <a:p>
            <a:pPr algn="ctr"/>
            <a:r>
              <a:rPr lang="en-US" dirty="0">
                <a:solidFill>
                  <a:srgbClr val="FFFFFF"/>
                </a:solidFill>
              </a:rPr>
              <a:t>Problem Statement</a:t>
            </a:r>
          </a:p>
        </p:txBody>
      </p:sp>
      <p:sp>
        <p:nvSpPr>
          <p:cNvPr id="3" name="Content Placeholder 2">
            <a:extLst>
              <a:ext uri="{FF2B5EF4-FFF2-40B4-BE49-F238E27FC236}">
                <a16:creationId xmlns:a16="http://schemas.microsoft.com/office/drawing/2014/main" id="{4C8BD1AB-6BCF-0500-F6D1-5104FC0D4E27}"/>
              </a:ext>
            </a:extLst>
          </p:cNvPr>
          <p:cNvSpPr>
            <a:spLocks noGrp="1"/>
          </p:cNvSpPr>
          <p:nvPr>
            <p:ph idx="1"/>
          </p:nvPr>
        </p:nvSpPr>
        <p:spPr>
          <a:xfrm>
            <a:off x="7179972" y="762000"/>
            <a:ext cx="4800218" cy="5334000"/>
          </a:xfrm>
        </p:spPr>
        <p:txBody>
          <a:bodyPr anchor="ctr">
            <a:normAutofit lnSpcReduction="10000"/>
          </a:bodyPr>
          <a:lstStyle/>
          <a:p>
            <a:pPr algn="just">
              <a:lnSpc>
                <a:spcPct val="120000"/>
              </a:lnSpc>
            </a:pPr>
            <a:r>
              <a:rPr lang="en-US" sz="1300" dirty="0">
                <a:latin typeface="Baloo Chettan 2 Medium" panose="03080502040302020200" pitchFamily="66" charset="77"/>
                <a:cs typeface="Baloo Chettan 2 Medium" panose="03080502040302020200" pitchFamily="66" charset="77"/>
              </a:rPr>
              <a:t>Current systems for managing personal information are fragmented, inefficient, and lack adequate security measures.</a:t>
            </a:r>
          </a:p>
          <a:p>
            <a:pPr marL="0" indent="0" algn="just">
              <a:lnSpc>
                <a:spcPct val="120000"/>
              </a:lnSpc>
              <a:buNone/>
            </a:pPr>
            <a:endParaRPr lang="en-US" sz="1300" dirty="0">
              <a:latin typeface="Baloo Chettan 2 Medium" panose="03080502040302020200" pitchFamily="66" charset="77"/>
              <a:cs typeface="Baloo Chettan 2 Medium" panose="03080502040302020200" pitchFamily="66" charset="77"/>
            </a:endParaRPr>
          </a:p>
          <a:p>
            <a:pPr algn="just">
              <a:lnSpc>
                <a:spcPct val="120000"/>
              </a:lnSpc>
            </a:pPr>
            <a:r>
              <a:rPr lang="en-US" sz="1300" dirty="0">
                <a:latin typeface="Baloo Chettan 2 Medium" panose="03080502040302020200" pitchFamily="66" charset="77"/>
                <a:cs typeface="Baloo Chettan 2 Medium" panose="03080502040302020200" pitchFamily="66" charset="77"/>
              </a:rPr>
              <a:t>Individuals often must update their information separately across multiple platforms and services, leading to duplication of efforts and potential errors.</a:t>
            </a:r>
          </a:p>
          <a:p>
            <a:pPr marL="0" indent="0" algn="just">
              <a:lnSpc>
                <a:spcPct val="120000"/>
              </a:lnSpc>
              <a:buNone/>
            </a:pPr>
            <a:endParaRPr lang="en-US" sz="1300" dirty="0">
              <a:latin typeface="Baloo Chettan 2 Medium" panose="03080502040302020200" pitchFamily="66" charset="77"/>
              <a:cs typeface="Baloo Chettan 2 Medium" panose="03080502040302020200" pitchFamily="66" charset="77"/>
            </a:endParaRPr>
          </a:p>
          <a:p>
            <a:pPr algn="just">
              <a:lnSpc>
                <a:spcPct val="120000"/>
              </a:lnSpc>
            </a:pPr>
            <a:r>
              <a:rPr lang="en-US" sz="1300" dirty="0">
                <a:latin typeface="Baloo Chettan 2 Medium" panose="03080502040302020200" pitchFamily="66" charset="77"/>
                <a:cs typeface="Baloo Chettan 2 Medium" panose="03080502040302020200" pitchFamily="66" charset="77"/>
              </a:rPr>
              <a:t>Existing solutions for managing personal information, such as government databases and private sector systems, are often siloed and lack interoperability.</a:t>
            </a:r>
          </a:p>
          <a:p>
            <a:pPr marL="0" indent="0" algn="just">
              <a:lnSpc>
                <a:spcPct val="120000"/>
              </a:lnSpc>
              <a:buNone/>
            </a:pPr>
            <a:endParaRPr lang="en-US" sz="1300" dirty="0">
              <a:latin typeface="Baloo Chettan 2 Medium" panose="03080502040302020200" pitchFamily="66" charset="77"/>
              <a:cs typeface="Baloo Chettan 2 Medium" panose="03080502040302020200" pitchFamily="66" charset="77"/>
            </a:endParaRPr>
          </a:p>
          <a:p>
            <a:pPr algn="just">
              <a:lnSpc>
                <a:spcPct val="120000"/>
              </a:lnSpc>
            </a:pPr>
            <a:r>
              <a:rPr lang="en-US" sz="1300" dirty="0">
                <a:latin typeface="Baloo Chettan 2 Medium" panose="03080502040302020200" pitchFamily="66" charset="77"/>
                <a:cs typeface="Baloo Chettan 2 Medium" panose="03080502040302020200" pitchFamily="66" charset="77"/>
              </a:rPr>
              <a:t>Privacy and security concerns related to personal information are growing, with data breaches and privacy scandals making headlines regularly.</a:t>
            </a:r>
          </a:p>
          <a:p>
            <a:pPr marL="0" indent="0" algn="just">
              <a:lnSpc>
                <a:spcPct val="120000"/>
              </a:lnSpc>
              <a:buNone/>
            </a:pPr>
            <a:endParaRPr lang="en-US" sz="1300" dirty="0">
              <a:latin typeface="Baloo Chettan 2 Medium" panose="03080502040302020200" pitchFamily="66" charset="77"/>
              <a:cs typeface="Baloo Chettan 2 Medium" panose="03080502040302020200" pitchFamily="66" charset="77"/>
            </a:endParaRPr>
          </a:p>
          <a:p>
            <a:pPr algn="just">
              <a:lnSpc>
                <a:spcPct val="120000"/>
              </a:lnSpc>
            </a:pPr>
            <a:r>
              <a:rPr lang="en-US" sz="1300" dirty="0">
                <a:latin typeface="Baloo Chettan 2 Medium" panose="03080502040302020200" pitchFamily="66" charset="77"/>
                <a:cs typeface="Baloo Chettan 2 Medium" panose="03080502040302020200" pitchFamily="66" charset="77"/>
              </a:rPr>
              <a:t>There is a need for a more centralized and secure system for managing personal information that addresses these challenges effectively.</a:t>
            </a:r>
          </a:p>
          <a:p>
            <a:pPr algn="just">
              <a:lnSpc>
                <a:spcPct val="120000"/>
              </a:lnSpc>
              <a:buFont typeface="Arial" panose="020B0604020202020204" pitchFamily="34" charset="0"/>
              <a:buChar char="•"/>
            </a:pPr>
            <a:endParaRPr lang="en-US" sz="1300" b="0" i="0" dirty="0">
              <a:effectLst/>
              <a:highlight>
                <a:srgbClr val="212121"/>
              </a:highlight>
              <a:latin typeface="Söhne"/>
            </a:endParaRPr>
          </a:p>
        </p:txBody>
      </p:sp>
    </p:spTree>
    <p:extLst>
      <p:ext uri="{BB962C8B-B14F-4D97-AF65-F5344CB8AC3E}">
        <p14:creationId xmlns:p14="http://schemas.microsoft.com/office/powerpoint/2010/main" val="270279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36C8F-3341-A074-8CE4-8D5C1075D56D}"/>
              </a:ext>
            </a:extLst>
          </p:cNvPr>
          <p:cNvSpPr>
            <a:spLocks noGrp="1"/>
          </p:cNvSpPr>
          <p:nvPr>
            <p:ph type="title"/>
          </p:nvPr>
        </p:nvSpPr>
        <p:spPr>
          <a:xfrm>
            <a:off x="1104897" y="771293"/>
            <a:ext cx="4991103" cy="1131712"/>
          </a:xfrm>
        </p:spPr>
        <p:txBody>
          <a:bodyPr>
            <a:normAutofit/>
          </a:bodyPr>
          <a:lstStyle/>
          <a:p>
            <a:r>
              <a:rPr lang="en-US" dirty="0"/>
              <a:t>Existing Solutions and Drawbacks</a:t>
            </a:r>
          </a:p>
        </p:txBody>
      </p:sp>
      <p:sp>
        <p:nvSpPr>
          <p:cNvPr id="3" name="Content Placeholder 2">
            <a:extLst>
              <a:ext uri="{FF2B5EF4-FFF2-40B4-BE49-F238E27FC236}">
                <a16:creationId xmlns:a16="http://schemas.microsoft.com/office/drawing/2014/main" id="{0C0D452D-6150-F3AB-4E1A-088ED915F391}"/>
              </a:ext>
            </a:extLst>
          </p:cNvPr>
          <p:cNvSpPr>
            <a:spLocks noGrp="1"/>
          </p:cNvSpPr>
          <p:nvPr>
            <p:ph idx="1"/>
          </p:nvPr>
        </p:nvSpPr>
        <p:spPr>
          <a:xfrm>
            <a:off x="1104897" y="2286000"/>
            <a:ext cx="4991103" cy="3810000"/>
          </a:xfrm>
        </p:spPr>
        <p:txBody>
          <a:bodyPr>
            <a:normAutofit lnSpcReduction="10000"/>
          </a:bodyPr>
          <a:lstStyle/>
          <a:p>
            <a:pPr marL="0" indent="0">
              <a:lnSpc>
                <a:spcPct val="120000"/>
              </a:lnSpc>
              <a:buNone/>
            </a:pPr>
            <a:r>
              <a:rPr lang="en-US" sz="1400" b="1" dirty="0">
                <a:latin typeface="Baloo Chettan 2 SemiBold" panose="03080502040302020200" pitchFamily="66" charset="77"/>
                <a:cs typeface="Baloo Chettan 2 SemiBold" panose="03080502040302020200" pitchFamily="66" charset="77"/>
              </a:rPr>
              <a:t>Existing Systems Include…</a:t>
            </a:r>
          </a:p>
          <a:p>
            <a:pPr marL="0" indent="0" algn="just">
              <a:buNone/>
            </a:pPr>
            <a:r>
              <a:rPr lang="en-US" sz="1400" b="1" dirty="0">
                <a:latin typeface="Baloo Chettan 2" panose="03080502040302020200" pitchFamily="66" charset="77"/>
                <a:cs typeface="Baloo Chettan 2" panose="03080502040302020200" pitchFamily="66" charset="77"/>
              </a:rPr>
              <a:t>National Identification Systems: </a:t>
            </a:r>
            <a:r>
              <a:rPr lang="en-US" sz="1400" dirty="0">
                <a:latin typeface="Baloo Chettan 2" panose="03080502040302020200" pitchFamily="66" charset="77"/>
                <a:cs typeface="Baloo Chettan 2" panose="03080502040302020200" pitchFamily="66" charset="77"/>
              </a:rPr>
              <a:t>Many countries have national identification systems that centrally store personal information such as name, address, and identification numbers. Examples include the Aadhaar system in India and the Social Security system in the United States.</a:t>
            </a:r>
          </a:p>
          <a:p>
            <a:pPr marL="0" indent="0">
              <a:lnSpc>
                <a:spcPct val="120000"/>
              </a:lnSpc>
              <a:buNone/>
            </a:pPr>
            <a:endParaRPr lang="en-US" sz="1400" dirty="0">
              <a:latin typeface="Baloo Chettan 2" panose="03080502040302020200" pitchFamily="66" charset="77"/>
              <a:cs typeface="Baloo Chettan 2" panose="03080502040302020200" pitchFamily="66" charset="77"/>
            </a:endParaRPr>
          </a:p>
          <a:p>
            <a:pPr marL="0" indent="0" algn="just">
              <a:lnSpc>
                <a:spcPct val="120000"/>
              </a:lnSpc>
              <a:buNone/>
            </a:pPr>
            <a:r>
              <a:rPr lang="en-US" sz="1400" b="1" dirty="0">
                <a:latin typeface="Baloo Chettan 2" panose="03080502040302020200" pitchFamily="66" charset="77"/>
                <a:cs typeface="Baloo Chettan 2" panose="03080502040302020200" pitchFamily="66" charset="77"/>
              </a:rPr>
              <a:t>Health Information Exchanges (HIEs): </a:t>
            </a:r>
            <a:r>
              <a:rPr lang="en-US" sz="1400" dirty="0">
                <a:latin typeface="Baloo Chettan 2" panose="03080502040302020200" pitchFamily="66" charset="77"/>
                <a:cs typeface="Baloo Chettan 2" panose="03080502040302020200" pitchFamily="66" charset="77"/>
              </a:rPr>
              <a:t>HIEs are centralized systems that allow healthcare providers to share and access patient health information electronically. Examples include the Health Information Exchange for New York State (SHIN-NY) and the Nationwide Health Information Network (</a:t>
            </a:r>
            <a:r>
              <a:rPr lang="en-US" sz="1400" dirty="0" err="1">
                <a:latin typeface="Baloo Chettan 2" panose="03080502040302020200" pitchFamily="66" charset="77"/>
                <a:cs typeface="Baloo Chettan 2" panose="03080502040302020200" pitchFamily="66" charset="77"/>
              </a:rPr>
              <a:t>NwHIN</a:t>
            </a:r>
            <a:r>
              <a:rPr lang="en-US" sz="1400" dirty="0">
                <a:latin typeface="Baloo Chettan 2" panose="03080502040302020200" pitchFamily="66" charset="77"/>
                <a:cs typeface="Baloo Chettan 2" panose="03080502040302020200" pitchFamily="66" charset="77"/>
              </a:rPr>
              <a:t>) in the United States.</a:t>
            </a:r>
          </a:p>
        </p:txBody>
      </p:sp>
      <p:pic>
        <p:nvPicPr>
          <p:cNvPr id="8" name="Picture 7" descr="A logo with a fingerprint&#10;&#10;Description automatically generated">
            <a:extLst>
              <a:ext uri="{FF2B5EF4-FFF2-40B4-BE49-F238E27FC236}">
                <a16:creationId xmlns:a16="http://schemas.microsoft.com/office/drawing/2014/main" id="{D97CD0FE-D312-79E4-5B7E-3F18A31291DA}"/>
              </a:ext>
            </a:extLst>
          </p:cNvPr>
          <p:cNvPicPr>
            <a:picLocks noChangeAspect="1"/>
          </p:cNvPicPr>
          <p:nvPr/>
        </p:nvPicPr>
        <p:blipFill>
          <a:blip r:embed="rId2"/>
          <a:stretch>
            <a:fillRect/>
          </a:stretch>
        </p:blipFill>
        <p:spPr>
          <a:xfrm>
            <a:off x="7275318" y="771293"/>
            <a:ext cx="2957296" cy="1959208"/>
          </a:xfrm>
          <a:prstGeom prst="rect">
            <a:avLst/>
          </a:prstGeom>
        </p:spPr>
      </p:pic>
      <p:pic>
        <p:nvPicPr>
          <p:cNvPr id="10" name="Picture 9" descr="Hands holding a tablet with a human body on it&#10;&#10;Description automatically generated">
            <a:extLst>
              <a:ext uri="{FF2B5EF4-FFF2-40B4-BE49-F238E27FC236}">
                <a16:creationId xmlns:a16="http://schemas.microsoft.com/office/drawing/2014/main" id="{E2D12D80-AB12-7EE8-ACD2-AD13AD448E98}"/>
              </a:ext>
            </a:extLst>
          </p:cNvPr>
          <p:cNvPicPr>
            <a:picLocks noChangeAspect="1"/>
          </p:cNvPicPr>
          <p:nvPr/>
        </p:nvPicPr>
        <p:blipFill>
          <a:blip r:embed="rId3"/>
          <a:stretch>
            <a:fillRect/>
          </a:stretch>
        </p:blipFill>
        <p:spPr>
          <a:xfrm>
            <a:off x="5410200" y="3238500"/>
            <a:ext cx="6350000" cy="3619500"/>
          </a:xfrm>
          <a:prstGeom prst="rect">
            <a:avLst/>
          </a:prstGeom>
        </p:spPr>
      </p:pic>
      <p:pic>
        <p:nvPicPr>
          <p:cNvPr id="6" name="Picture 5" descr="A blue card with a red circle and black text&#10;&#10;Description automatically generated">
            <a:extLst>
              <a:ext uri="{FF2B5EF4-FFF2-40B4-BE49-F238E27FC236}">
                <a16:creationId xmlns:a16="http://schemas.microsoft.com/office/drawing/2014/main" id="{B99267BB-38D7-DBE2-6BE7-19C69ACC6BB9}"/>
              </a:ext>
            </a:extLst>
          </p:cNvPr>
          <p:cNvPicPr>
            <a:picLocks noChangeAspect="1"/>
          </p:cNvPicPr>
          <p:nvPr/>
        </p:nvPicPr>
        <p:blipFill>
          <a:blip r:embed="rId4"/>
          <a:stretch>
            <a:fillRect/>
          </a:stretch>
        </p:blipFill>
        <p:spPr>
          <a:xfrm>
            <a:off x="9207499" y="2401259"/>
            <a:ext cx="2984501" cy="2201070"/>
          </a:xfrm>
          <a:prstGeom prst="rect">
            <a:avLst/>
          </a:prstGeom>
        </p:spPr>
      </p:pic>
    </p:spTree>
    <p:extLst>
      <p:ext uri="{BB962C8B-B14F-4D97-AF65-F5344CB8AC3E}">
        <p14:creationId xmlns:p14="http://schemas.microsoft.com/office/powerpoint/2010/main" val="266187541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36C8F-3341-A074-8CE4-8D5C1075D56D}"/>
              </a:ext>
            </a:extLst>
          </p:cNvPr>
          <p:cNvSpPr>
            <a:spLocks noGrp="1"/>
          </p:cNvSpPr>
          <p:nvPr>
            <p:ph type="title"/>
          </p:nvPr>
        </p:nvSpPr>
        <p:spPr>
          <a:xfrm>
            <a:off x="1104897" y="771293"/>
            <a:ext cx="4991103" cy="1131712"/>
          </a:xfrm>
        </p:spPr>
        <p:txBody>
          <a:bodyPr>
            <a:normAutofit/>
          </a:bodyPr>
          <a:lstStyle/>
          <a:p>
            <a:r>
              <a:rPr lang="en-US" dirty="0"/>
              <a:t>Existing Solutions and Drawbacks</a:t>
            </a:r>
          </a:p>
        </p:txBody>
      </p:sp>
      <p:sp>
        <p:nvSpPr>
          <p:cNvPr id="3" name="Content Placeholder 2">
            <a:extLst>
              <a:ext uri="{FF2B5EF4-FFF2-40B4-BE49-F238E27FC236}">
                <a16:creationId xmlns:a16="http://schemas.microsoft.com/office/drawing/2014/main" id="{0C0D452D-6150-F3AB-4E1A-088ED915F391}"/>
              </a:ext>
            </a:extLst>
          </p:cNvPr>
          <p:cNvSpPr>
            <a:spLocks noGrp="1"/>
          </p:cNvSpPr>
          <p:nvPr>
            <p:ph idx="1"/>
          </p:nvPr>
        </p:nvSpPr>
        <p:spPr>
          <a:xfrm>
            <a:off x="1104897" y="2286000"/>
            <a:ext cx="4991103" cy="3810000"/>
          </a:xfrm>
        </p:spPr>
        <p:txBody>
          <a:bodyPr>
            <a:normAutofit/>
          </a:bodyPr>
          <a:lstStyle/>
          <a:p>
            <a:pPr marL="0" indent="0">
              <a:lnSpc>
                <a:spcPct val="120000"/>
              </a:lnSpc>
              <a:buNone/>
            </a:pPr>
            <a:r>
              <a:rPr lang="en-US" sz="1400" b="1" dirty="0">
                <a:latin typeface="Baloo Chettan 2 SemiBold" panose="03080502040302020200" pitchFamily="66" charset="77"/>
                <a:cs typeface="Baloo Chettan 2 SemiBold" panose="03080502040302020200" pitchFamily="66" charset="77"/>
              </a:rPr>
              <a:t>Existing Systems Include…</a:t>
            </a:r>
          </a:p>
          <a:p>
            <a:pPr marL="0" indent="0" algn="just">
              <a:buNone/>
            </a:pPr>
            <a:r>
              <a:rPr lang="en-US" sz="1400" b="1" dirty="0">
                <a:latin typeface="Baloo Chettan 2" panose="03080502040302020200" pitchFamily="66" charset="77"/>
                <a:cs typeface="Baloo Chettan 2" panose="03080502040302020200" pitchFamily="66" charset="77"/>
              </a:rPr>
              <a:t>Financial Information Systems: </a:t>
            </a:r>
            <a:r>
              <a:rPr lang="en-US" sz="1400" dirty="0">
                <a:latin typeface="Baloo Chettan 2" panose="03080502040302020200" pitchFamily="66" charset="77"/>
                <a:cs typeface="Baloo Chettan 2" panose="03080502040302020200" pitchFamily="66" charset="77"/>
              </a:rPr>
              <a:t>Financial institutions often use centralized systems to manage customer information, including account details, transaction history, and credit scores. Examples include banking systems and credit reporting agencies.</a:t>
            </a:r>
          </a:p>
          <a:p>
            <a:pPr marL="0" indent="0" algn="just">
              <a:buNone/>
            </a:pPr>
            <a:endParaRPr lang="en-US" sz="1400" dirty="0">
              <a:latin typeface="Baloo Chettan 2" panose="03080502040302020200" pitchFamily="66" charset="77"/>
              <a:cs typeface="Baloo Chettan 2" panose="03080502040302020200" pitchFamily="66" charset="77"/>
            </a:endParaRPr>
          </a:p>
          <a:p>
            <a:pPr marL="0" indent="0" algn="just">
              <a:buNone/>
            </a:pPr>
            <a:r>
              <a:rPr lang="en-US" sz="1400" b="1" dirty="0">
                <a:latin typeface="Baloo Chettan 2" panose="03080502040302020200" pitchFamily="66" charset="77"/>
                <a:cs typeface="Baloo Chettan 2" panose="03080502040302020200" pitchFamily="66" charset="77"/>
              </a:rPr>
              <a:t>Corporate Customer Relationship Management (CRM) Systems: </a:t>
            </a:r>
            <a:r>
              <a:rPr lang="en-US" sz="1400" dirty="0">
                <a:latin typeface="Baloo Chettan 2" panose="03080502040302020200" pitchFamily="66" charset="77"/>
                <a:cs typeface="Baloo Chettan 2" panose="03080502040302020200" pitchFamily="66" charset="77"/>
              </a:rPr>
              <a:t>Many companies use centralized CRM systems to manage customer information and interactions. These systems store data such as customer contact details, purchase history, and preferences.</a:t>
            </a:r>
          </a:p>
        </p:txBody>
      </p:sp>
      <p:pic>
        <p:nvPicPr>
          <p:cNvPr id="5" name="Picture 4" descr="A colorful lines with icons&#10;&#10;Description automatically generated with medium confidence">
            <a:extLst>
              <a:ext uri="{FF2B5EF4-FFF2-40B4-BE49-F238E27FC236}">
                <a16:creationId xmlns:a16="http://schemas.microsoft.com/office/drawing/2014/main" id="{34E7FAE6-1965-491A-2AA6-EB57CB6CD5AE}"/>
              </a:ext>
            </a:extLst>
          </p:cNvPr>
          <p:cNvPicPr>
            <a:picLocks noChangeAspect="1"/>
          </p:cNvPicPr>
          <p:nvPr/>
        </p:nvPicPr>
        <p:blipFill>
          <a:blip r:embed="rId3"/>
          <a:stretch>
            <a:fillRect/>
          </a:stretch>
        </p:blipFill>
        <p:spPr>
          <a:xfrm>
            <a:off x="6425665" y="1607419"/>
            <a:ext cx="4581625" cy="4581625"/>
          </a:xfrm>
          <a:prstGeom prst="rect">
            <a:avLst/>
          </a:prstGeom>
        </p:spPr>
      </p:pic>
    </p:spTree>
    <p:extLst>
      <p:ext uri="{BB962C8B-B14F-4D97-AF65-F5344CB8AC3E}">
        <p14:creationId xmlns:p14="http://schemas.microsoft.com/office/powerpoint/2010/main" val="199263258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broken glass">
            <a:extLst>
              <a:ext uri="{FF2B5EF4-FFF2-40B4-BE49-F238E27FC236}">
                <a16:creationId xmlns:a16="http://schemas.microsoft.com/office/drawing/2014/main" id="{0B77D9CD-4225-81B8-9E86-F4379934DE8E}"/>
              </a:ext>
            </a:extLst>
          </p:cNvPr>
          <p:cNvPicPr>
            <a:picLocks noChangeAspect="1"/>
          </p:cNvPicPr>
          <p:nvPr/>
        </p:nvPicPr>
        <p:blipFill>
          <a:blip r:embed="rId2">
            <a:alphaModFix amt="35000"/>
          </a:blip>
          <a:stretch>
            <a:fillRect/>
          </a:stretch>
        </p:blipFill>
        <p:spPr>
          <a:xfrm>
            <a:off x="0" y="0"/>
            <a:ext cx="12192000" cy="6938387"/>
          </a:xfrm>
          <a:prstGeom prst="rect">
            <a:avLst/>
          </a:prstGeom>
        </p:spPr>
      </p:pic>
      <p:sp>
        <p:nvSpPr>
          <p:cNvPr id="2" name="Title 1">
            <a:extLst>
              <a:ext uri="{FF2B5EF4-FFF2-40B4-BE49-F238E27FC236}">
                <a16:creationId xmlns:a16="http://schemas.microsoft.com/office/drawing/2014/main" id="{8C3934C7-DF60-B3E1-7CA2-619F4595E3B7}"/>
              </a:ext>
            </a:extLst>
          </p:cNvPr>
          <p:cNvSpPr>
            <a:spLocks noGrp="1"/>
          </p:cNvSpPr>
          <p:nvPr>
            <p:ph type="title"/>
          </p:nvPr>
        </p:nvSpPr>
        <p:spPr>
          <a:xfrm>
            <a:off x="1524000" y="762001"/>
            <a:ext cx="9144000" cy="869092"/>
          </a:xfrm>
        </p:spPr>
        <p:txBody>
          <a:bodyPr>
            <a:normAutofit/>
          </a:bodyPr>
          <a:lstStyle/>
          <a:p>
            <a:pPr algn="ctr"/>
            <a:r>
              <a:rPr lang="en-US"/>
              <a:t>DrawbackS</a:t>
            </a:r>
          </a:p>
        </p:txBody>
      </p:sp>
      <p:graphicFrame>
        <p:nvGraphicFramePr>
          <p:cNvPr id="5" name="Content Placeholder 2">
            <a:extLst>
              <a:ext uri="{FF2B5EF4-FFF2-40B4-BE49-F238E27FC236}">
                <a16:creationId xmlns:a16="http://schemas.microsoft.com/office/drawing/2014/main" id="{12971BED-D895-9030-79F1-9E04E6BB8405}"/>
              </a:ext>
            </a:extLst>
          </p:cNvPr>
          <p:cNvGraphicFramePr>
            <a:graphicFrameLocks noGrp="1"/>
          </p:cNvGraphicFramePr>
          <p:nvPr>
            <p:ph idx="1"/>
            <p:extLst>
              <p:ext uri="{D42A27DB-BD31-4B8C-83A1-F6EECF244321}">
                <p14:modId xmlns:p14="http://schemas.microsoft.com/office/powerpoint/2010/main" val="1587719746"/>
              </p:ext>
            </p:extLst>
          </p:nvPr>
        </p:nvGraphicFramePr>
        <p:xfrm>
          <a:off x="1429566" y="2286000"/>
          <a:ext cx="9238434"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4369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D5D2-3DA3-41FA-5A55-B5BDD8E42AF5}"/>
              </a:ext>
            </a:extLst>
          </p:cNvPr>
          <p:cNvSpPr>
            <a:spLocks noGrp="1"/>
          </p:cNvSpPr>
          <p:nvPr>
            <p:ph type="title"/>
          </p:nvPr>
        </p:nvSpPr>
        <p:spPr/>
        <p:txBody>
          <a:bodyPr/>
          <a:lstStyle/>
          <a:p>
            <a:r>
              <a:rPr lang="en-US" dirty="0"/>
              <a:t>Proposed System</a:t>
            </a:r>
          </a:p>
        </p:txBody>
      </p:sp>
      <p:sp>
        <p:nvSpPr>
          <p:cNvPr id="3" name="Content Placeholder 2">
            <a:extLst>
              <a:ext uri="{FF2B5EF4-FFF2-40B4-BE49-F238E27FC236}">
                <a16:creationId xmlns:a16="http://schemas.microsoft.com/office/drawing/2014/main" id="{2B69A1E4-C131-551F-D1E4-CBC64DB5A8AA}"/>
              </a:ext>
            </a:extLst>
          </p:cNvPr>
          <p:cNvSpPr>
            <a:spLocks noGrp="1"/>
          </p:cNvSpPr>
          <p:nvPr>
            <p:ph idx="1"/>
          </p:nvPr>
        </p:nvSpPr>
        <p:spPr>
          <a:xfrm>
            <a:off x="1429565" y="2000250"/>
            <a:ext cx="9495609" cy="781050"/>
          </a:xfrm>
        </p:spPr>
        <p:txBody>
          <a:bodyPr>
            <a:normAutofit fontScale="70000" lnSpcReduction="20000"/>
          </a:bodyPr>
          <a:lstStyle/>
          <a:p>
            <a:pPr marL="0" indent="0">
              <a:buNone/>
            </a:pPr>
            <a:r>
              <a:rPr lang="en-US" dirty="0"/>
              <a:t>The Universal Identity Nexus (UIN) system is a centralized, secure, and scalable solution for managing personal information. It aims to address the challenges of existing systems by providing unified platform for storing and sharing personal information</a:t>
            </a:r>
          </a:p>
          <a:p>
            <a:endParaRPr lang="en-US" dirty="0"/>
          </a:p>
        </p:txBody>
      </p:sp>
      <p:graphicFrame>
        <p:nvGraphicFramePr>
          <p:cNvPr id="6" name="TextBox 3">
            <a:extLst>
              <a:ext uri="{FF2B5EF4-FFF2-40B4-BE49-F238E27FC236}">
                <a16:creationId xmlns:a16="http://schemas.microsoft.com/office/drawing/2014/main" id="{BA06B4A3-5719-BABE-3B76-319594B453CF}"/>
              </a:ext>
            </a:extLst>
          </p:cNvPr>
          <p:cNvGraphicFramePr/>
          <p:nvPr>
            <p:extLst>
              <p:ext uri="{D42A27DB-BD31-4B8C-83A1-F6EECF244321}">
                <p14:modId xmlns:p14="http://schemas.microsoft.com/office/powerpoint/2010/main" val="1853269056"/>
              </p:ext>
            </p:extLst>
          </p:nvPr>
        </p:nvGraphicFramePr>
        <p:xfrm>
          <a:off x="1429565" y="2990850"/>
          <a:ext cx="9495609" cy="3416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3930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F84C198-47E8-0B0E-6320-2099C9C701E4}"/>
              </a:ext>
            </a:extLst>
          </p:cNvPr>
          <p:cNvSpPr>
            <a:spLocks noGrp="1"/>
          </p:cNvSpPr>
          <p:nvPr>
            <p:ph type="title"/>
          </p:nvPr>
        </p:nvSpPr>
        <p:spPr>
          <a:xfrm>
            <a:off x="271305" y="329778"/>
            <a:ext cx="422031" cy="6198443"/>
          </a:xfrm>
        </p:spPr>
        <p:txBody>
          <a:bodyPr/>
          <a:lstStyle/>
          <a:p>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A   </a:t>
            </a:r>
            <a:b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br>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r</a:t>
            </a:r>
            <a:b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br>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c</a:t>
            </a:r>
            <a:b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br>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H  </a:t>
            </a:r>
            <a:b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br>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I    </a:t>
            </a:r>
            <a:b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br>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t   </a:t>
            </a:r>
            <a:b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br>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e   </a:t>
            </a:r>
            <a:b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br>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c   </a:t>
            </a:r>
            <a:b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br>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t   </a:t>
            </a:r>
            <a:b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br>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u</a:t>
            </a:r>
            <a:b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br>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r</a:t>
            </a:r>
            <a:b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br>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e</a:t>
            </a:r>
          </a:p>
        </p:txBody>
      </p:sp>
      <p:pic>
        <p:nvPicPr>
          <p:cNvPr id="18" name="Picture 17" descr="An abstract circuit line pattern">
            <a:extLst>
              <a:ext uri="{FF2B5EF4-FFF2-40B4-BE49-F238E27FC236}">
                <a16:creationId xmlns:a16="http://schemas.microsoft.com/office/drawing/2014/main" id="{52DC5EE3-A2C1-3485-8C78-A981F274ADD9}"/>
              </a:ext>
            </a:extLst>
          </p:cNvPr>
          <p:cNvPicPr>
            <a:picLocks noChangeAspect="1"/>
          </p:cNvPicPr>
          <p:nvPr/>
        </p:nvPicPr>
        <p:blipFill>
          <a:blip r:embed="rId3">
            <a:alphaModFix amt="16000"/>
          </a:blip>
          <a:stretch>
            <a:fillRect/>
          </a:stretch>
        </p:blipFill>
        <p:spPr>
          <a:xfrm>
            <a:off x="-1" y="-1"/>
            <a:ext cx="12192000" cy="684540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89A265E2-3AF3-146A-4C54-4FACFD940B93}"/>
              </a:ext>
            </a:extLst>
          </p:cNvPr>
          <p:cNvPicPr>
            <a:picLocks noChangeAspect="1"/>
          </p:cNvPicPr>
          <p:nvPr/>
        </p:nvPicPr>
        <p:blipFill>
          <a:blip r:embed="rId4"/>
          <a:stretch>
            <a:fillRect/>
          </a:stretch>
        </p:blipFill>
        <p:spPr>
          <a:xfrm>
            <a:off x="2411603" y="514868"/>
            <a:ext cx="8680471" cy="6013353"/>
          </a:xfrm>
          <a:prstGeom prst="rect">
            <a:avLst/>
          </a:prstGeom>
        </p:spPr>
      </p:pic>
      <p:sp>
        <p:nvSpPr>
          <p:cNvPr id="16" name="Title 1">
            <a:extLst>
              <a:ext uri="{FF2B5EF4-FFF2-40B4-BE49-F238E27FC236}">
                <a16:creationId xmlns:a16="http://schemas.microsoft.com/office/drawing/2014/main" id="{BF7A06FC-A0C3-BC61-74F3-79DF4214CA87}"/>
              </a:ext>
            </a:extLst>
          </p:cNvPr>
          <p:cNvSpPr txBox="1">
            <a:spLocks/>
          </p:cNvSpPr>
          <p:nvPr/>
        </p:nvSpPr>
        <p:spPr>
          <a:xfrm>
            <a:off x="756603" y="1922511"/>
            <a:ext cx="422031" cy="3073263"/>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dirty="0">
                <a:effectLst>
                  <a:outerShdw blurRad="50800" dist="38100" dir="2700000" algn="tl" rotWithShape="0">
                    <a:prstClr val="black">
                      <a:alpha val="51000"/>
                    </a:prstClr>
                  </a:outerShdw>
                </a:effectLst>
                <a:latin typeface="Aharoni" panose="02010803020104030203" pitchFamily="2" charset="-79"/>
                <a:cs typeface="Aharoni" panose="02010803020104030203" pitchFamily="2" charset="-79"/>
              </a:rPr>
              <a:t>DESIGN</a:t>
            </a:r>
          </a:p>
        </p:txBody>
      </p:sp>
    </p:spTree>
    <p:extLst>
      <p:ext uri="{BB962C8B-B14F-4D97-AF65-F5344CB8AC3E}">
        <p14:creationId xmlns:p14="http://schemas.microsoft.com/office/powerpoint/2010/main" val="13496929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c0b871-335f-4b5c-9ed0-a4a23565a79b}" enabled="0" method="" siteId="{82c0b871-335f-4b5c-9ed0-a4a23565a79b}" removed="1"/>
</clbl:labelList>
</file>

<file path=docProps/app.xml><?xml version="1.0" encoding="utf-8"?>
<Properties xmlns="http://schemas.openxmlformats.org/officeDocument/2006/extended-properties" xmlns:vt="http://schemas.openxmlformats.org/officeDocument/2006/docPropsVTypes">
  <Template/>
  <TotalTime>12784</TotalTime>
  <Words>2103</Words>
  <Application>Microsoft Macintosh PowerPoint</Application>
  <PresentationFormat>Widescreen</PresentationFormat>
  <Paragraphs>229</Paragraphs>
  <Slides>21</Slides>
  <Notes>15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vt:i4>
      </vt:variant>
    </vt:vector>
  </HeadingPairs>
  <TitlesOfParts>
    <vt:vector size="34" baseType="lpstr">
      <vt:lpstr>Aharoni</vt:lpstr>
      <vt:lpstr>Arial</vt:lpstr>
      <vt:lpstr>Baloo Chettan 2</vt:lpstr>
      <vt:lpstr>Baloo Chettan 2 Medium</vt:lpstr>
      <vt:lpstr>Baloo Chettan 2 SemiBold</vt:lpstr>
      <vt:lpstr>Calibri</vt:lpstr>
      <vt:lpstr>Calibri Light</vt:lpstr>
      <vt:lpstr>Courier New</vt:lpstr>
      <vt:lpstr>Söhne</vt:lpstr>
      <vt:lpstr>Trade Gothic Next Cond</vt:lpstr>
      <vt:lpstr>Trade Gothic Next Light</vt:lpstr>
      <vt:lpstr>PortalVTI</vt:lpstr>
      <vt:lpstr>Office 2013 - 2022 Theme</vt:lpstr>
      <vt:lpstr>UNIVERSAL IDENTITY NEXUS</vt:lpstr>
      <vt:lpstr>Universal Identity Nexus</vt:lpstr>
      <vt:lpstr>Introduction</vt:lpstr>
      <vt:lpstr>Problem Statement</vt:lpstr>
      <vt:lpstr>Existing Solutions and Drawbacks</vt:lpstr>
      <vt:lpstr>Existing Solutions and Drawbacks</vt:lpstr>
      <vt:lpstr>DrawbackS</vt:lpstr>
      <vt:lpstr>Proposed System</vt:lpstr>
      <vt:lpstr>A    r c H   I     t    e    c    t    u r e</vt:lpstr>
      <vt:lpstr>Components</vt:lpstr>
      <vt:lpstr>HOW will THIS WORK (user side)…</vt:lpstr>
      <vt:lpstr>HOW will THIS WORK…</vt:lpstr>
      <vt:lpstr>HOW will THIS WORK…</vt:lpstr>
      <vt:lpstr>HOW will THIS WORK (Clients Side)…</vt:lpstr>
      <vt:lpstr>HOW will THIS WORK (Clients Side)…</vt:lpstr>
      <vt:lpstr>Features to the user</vt:lpstr>
      <vt:lpstr>SECURITY</vt:lpstr>
      <vt:lpstr>Future Scope</vt:lpstr>
      <vt:lpstr>TIMELINE</vt:lpstr>
      <vt:lpstr>Related Research  &amp; 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Universal Identity Nexus</dc:title>
  <dc:creator>Yadav, Tushar</dc:creator>
  <cp:lastModifiedBy>Yadav, Tushar</cp:lastModifiedBy>
  <cp:revision>4</cp:revision>
  <dcterms:created xsi:type="dcterms:W3CDTF">2024-04-11T19:56:29Z</dcterms:created>
  <dcterms:modified xsi:type="dcterms:W3CDTF">2024-04-30T08:16:42Z</dcterms:modified>
</cp:coreProperties>
</file>